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</p:sldMasterIdLst>
  <p:notesMasterIdLst>
    <p:notesMasterId r:id="rId35"/>
  </p:notesMasterIdLst>
  <p:sldIdLst>
    <p:sldId id="280" r:id="rId5"/>
    <p:sldId id="303" r:id="rId6"/>
    <p:sldId id="275" r:id="rId7"/>
    <p:sldId id="269" r:id="rId8"/>
    <p:sldId id="266" r:id="rId9"/>
    <p:sldId id="267" r:id="rId10"/>
    <p:sldId id="265" r:id="rId11"/>
    <p:sldId id="268" r:id="rId12"/>
    <p:sldId id="383" r:id="rId13"/>
    <p:sldId id="276" r:id="rId14"/>
    <p:sldId id="262" r:id="rId15"/>
    <p:sldId id="257" r:id="rId16"/>
    <p:sldId id="270" r:id="rId17"/>
    <p:sldId id="263" r:id="rId18"/>
    <p:sldId id="264" r:id="rId19"/>
    <p:sldId id="272" r:id="rId20"/>
    <p:sldId id="306" r:id="rId21"/>
    <p:sldId id="304" r:id="rId22"/>
    <p:sldId id="310" r:id="rId23"/>
    <p:sldId id="307" r:id="rId24"/>
    <p:sldId id="313" r:id="rId25"/>
    <p:sldId id="305" r:id="rId26"/>
    <p:sldId id="312" r:id="rId27"/>
    <p:sldId id="385" r:id="rId28"/>
    <p:sldId id="314" r:id="rId29"/>
    <p:sldId id="316" r:id="rId30"/>
    <p:sldId id="386" r:id="rId31"/>
    <p:sldId id="300" r:id="rId32"/>
    <p:sldId id="309" r:id="rId33"/>
    <p:sldId id="381" r:id="rId34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Space Grotesk Medium" pitchFamily="2" charset="0"/>
      <p:regular r:id="rId48"/>
    </p:embeddedFont>
    <p:embeddedFont>
      <p:font typeface="Wingdings 3" panose="05040102010807070707" pitchFamily="18" charset="2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F9D0672A-D7AE-1847-94BE-C0722C136B38}">
          <p14:sldIdLst>
            <p14:sldId id="280"/>
            <p14:sldId id="303"/>
            <p14:sldId id="275"/>
            <p14:sldId id="269"/>
            <p14:sldId id="266"/>
            <p14:sldId id="267"/>
            <p14:sldId id="265"/>
            <p14:sldId id="268"/>
            <p14:sldId id="383"/>
            <p14:sldId id="276"/>
            <p14:sldId id="262"/>
            <p14:sldId id="257"/>
            <p14:sldId id="270"/>
            <p14:sldId id="263"/>
            <p14:sldId id="264"/>
            <p14:sldId id="272"/>
            <p14:sldId id="306"/>
            <p14:sldId id="304"/>
            <p14:sldId id="310"/>
            <p14:sldId id="307"/>
            <p14:sldId id="313"/>
            <p14:sldId id="305"/>
            <p14:sldId id="312"/>
            <p14:sldId id="385"/>
            <p14:sldId id="314"/>
            <p14:sldId id="316"/>
            <p14:sldId id="386"/>
            <p14:sldId id="300"/>
            <p14:sldId id="309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B260C-24C8-4C4D-ABAB-4B7F5F3C5A3F}" v="1958" dt="2023-12-11T13:56:3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77" autoAdjust="0"/>
    <p:restoredTop sz="95303" autoAdjust="0"/>
  </p:normalViewPr>
  <p:slideViewPr>
    <p:cSldViewPr snapToGrid="0">
      <p:cViewPr varScale="1">
        <p:scale>
          <a:sx n="151" d="100"/>
          <a:sy n="151" d="100"/>
        </p:scale>
        <p:origin x="2832" y="108"/>
      </p:cViewPr>
      <p:guideLst/>
    </p:cSldViewPr>
  </p:slideViewPr>
  <p:outlineViewPr>
    <p:cViewPr>
      <p:scale>
        <a:sx n="33" d="100"/>
        <a:sy n="33" d="100"/>
      </p:scale>
      <p:origin x="0" y="-5817"/>
    </p:cViewPr>
  </p:outlineViewPr>
  <p:notesTextViewPr>
    <p:cViewPr>
      <p:scale>
        <a:sx n="1" d="1"/>
        <a:sy n="1" d="1"/>
      </p:scale>
      <p:origin x="0" y="0"/>
    </p:cViewPr>
  </p:notesTextViewPr>
  <p:gridSpacing cx="152400" cy="152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Dollard" userId="0e099197-7e30-40b4-b137-48962f86e452" providerId="ADAL" clId="{C1BB260C-24C8-4C4D-ABAB-4B7F5F3C5A3F}"/>
    <pc:docChg chg="undo redo custSel mod addSld delSld modSld sldOrd delSection modSection">
      <pc:chgData name="Kathleen Dollard" userId="0e099197-7e30-40b4-b137-48962f86e452" providerId="ADAL" clId="{C1BB260C-24C8-4C4D-ABAB-4B7F5F3C5A3F}" dt="2023-12-11T13:57:01.854" v="6584" actId="1076"/>
      <pc:docMkLst>
        <pc:docMk/>
      </pc:docMkLst>
      <pc:sldChg chg="modSp add del mod">
        <pc:chgData name="Kathleen Dollard" userId="0e099197-7e30-40b4-b137-48962f86e452" providerId="ADAL" clId="{C1BB260C-24C8-4C4D-ABAB-4B7F5F3C5A3F}" dt="2023-12-06T16:00:40.253" v="3450" actId="2696"/>
        <pc:sldMkLst>
          <pc:docMk/>
          <pc:sldMk cId="3470522097" sldId="257"/>
        </pc:sldMkLst>
        <pc:spChg chg="mod">
          <ac:chgData name="Kathleen Dollard" userId="0e099197-7e30-40b4-b137-48962f86e452" providerId="ADAL" clId="{C1BB260C-24C8-4C4D-ABAB-4B7F5F3C5A3F}" dt="2023-12-06T15:59:46.032" v="3432" actId="27636"/>
          <ac:spMkLst>
            <pc:docMk/>
            <pc:sldMk cId="3470522097" sldId="257"/>
            <ac:spMk id="9" creationId="{F95B7A47-2E21-E963-55D5-E09EAECB5314}"/>
          </ac:spMkLst>
        </pc:spChg>
      </pc:sldChg>
      <pc:sldChg chg="modSp add mod">
        <pc:chgData name="Kathleen Dollard" userId="0e099197-7e30-40b4-b137-48962f86e452" providerId="ADAL" clId="{C1BB260C-24C8-4C4D-ABAB-4B7F5F3C5A3F}" dt="2023-12-06T18:41:20.475" v="3845" actId="207"/>
        <pc:sldMkLst>
          <pc:docMk/>
          <pc:sldMk cId="3670972669" sldId="257"/>
        </pc:sldMkLst>
        <pc:spChg chg="mod">
          <ac:chgData name="Kathleen Dollard" userId="0e099197-7e30-40b4-b137-48962f86e452" providerId="ADAL" clId="{C1BB260C-24C8-4C4D-ABAB-4B7F5F3C5A3F}" dt="2023-12-06T18:41:07.310" v="3843" actId="207"/>
          <ac:spMkLst>
            <pc:docMk/>
            <pc:sldMk cId="3670972669" sldId="257"/>
            <ac:spMk id="10" creationId="{BD6C1A6F-1282-A413-77AD-97F965C10E60}"/>
          </ac:spMkLst>
        </pc:spChg>
        <pc:spChg chg="mod">
          <ac:chgData name="Kathleen Dollard" userId="0e099197-7e30-40b4-b137-48962f86e452" providerId="ADAL" clId="{C1BB260C-24C8-4C4D-ABAB-4B7F5F3C5A3F}" dt="2023-12-06T18:41:20.475" v="3845" actId="207"/>
          <ac:spMkLst>
            <pc:docMk/>
            <pc:sldMk cId="3670972669" sldId="257"/>
            <ac:spMk id="11" creationId="{C9A28711-ECB7-7AD5-CF4A-1301095D7F52}"/>
          </ac:spMkLst>
        </pc:spChg>
        <pc:spChg chg="mod">
          <ac:chgData name="Kathleen Dollard" userId="0e099197-7e30-40b4-b137-48962f86e452" providerId="ADAL" clId="{C1BB260C-24C8-4C4D-ABAB-4B7F5F3C5A3F}" dt="2023-12-06T18:41:20.475" v="3845" actId="207"/>
          <ac:spMkLst>
            <pc:docMk/>
            <pc:sldMk cId="3670972669" sldId="257"/>
            <ac:spMk id="12" creationId="{2055AC3F-BAF1-FE08-AC11-EA8F36388C4E}"/>
          </ac:spMkLst>
        </pc:spChg>
        <pc:spChg chg="mod">
          <ac:chgData name="Kathleen Dollard" userId="0e099197-7e30-40b4-b137-48962f86e452" providerId="ADAL" clId="{C1BB260C-24C8-4C4D-ABAB-4B7F5F3C5A3F}" dt="2023-12-06T18:41:20.475" v="3845" actId="207"/>
          <ac:spMkLst>
            <pc:docMk/>
            <pc:sldMk cId="3670972669" sldId="257"/>
            <ac:spMk id="13" creationId="{6B939DAA-5270-1BDA-6BDA-AD2223E14E99}"/>
          </ac:spMkLst>
        </pc:spChg>
        <pc:spChg chg="mod">
          <ac:chgData name="Kathleen Dollard" userId="0e099197-7e30-40b4-b137-48962f86e452" providerId="ADAL" clId="{C1BB260C-24C8-4C4D-ABAB-4B7F5F3C5A3F}" dt="2023-12-06T18:41:12.343" v="3844" actId="207"/>
          <ac:spMkLst>
            <pc:docMk/>
            <pc:sldMk cId="3670972669" sldId="257"/>
            <ac:spMk id="14" creationId="{F34A9B0D-FA8D-7903-70ED-A38BB3A9531F}"/>
          </ac:spMkLst>
        </pc:spChg>
      </pc:sldChg>
      <pc:sldChg chg="del">
        <pc:chgData name="Kathleen Dollard" userId="0e099197-7e30-40b4-b137-48962f86e452" providerId="ADAL" clId="{C1BB260C-24C8-4C4D-ABAB-4B7F5F3C5A3F}" dt="2023-12-06T16:07:52.528" v="3487" actId="18676"/>
        <pc:sldMkLst>
          <pc:docMk/>
          <pc:sldMk cId="3351983227" sldId="258"/>
        </pc:sldMkLst>
      </pc:sldChg>
      <pc:sldChg chg="del">
        <pc:chgData name="Kathleen Dollard" userId="0e099197-7e30-40b4-b137-48962f86e452" providerId="ADAL" clId="{C1BB260C-24C8-4C4D-ABAB-4B7F5F3C5A3F}" dt="2023-12-06T16:07:52.528" v="3487" actId="18676"/>
        <pc:sldMkLst>
          <pc:docMk/>
          <pc:sldMk cId="1561872712" sldId="259"/>
        </pc:sldMkLst>
      </pc:sldChg>
      <pc:sldChg chg="del">
        <pc:chgData name="Kathleen Dollard" userId="0e099197-7e30-40b4-b137-48962f86e452" providerId="ADAL" clId="{C1BB260C-24C8-4C4D-ABAB-4B7F5F3C5A3F}" dt="2023-12-06T16:07:52.528" v="3487" actId="18676"/>
        <pc:sldMkLst>
          <pc:docMk/>
          <pc:sldMk cId="1108877457" sldId="260"/>
        </pc:sldMkLst>
      </pc:sldChg>
      <pc:sldChg chg="del">
        <pc:chgData name="Kathleen Dollard" userId="0e099197-7e30-40b4-b137-48962f86e452" providerId="ADAL" clId="{C1BB260C-24C8-4C4D-ABAB-4B7F5F3C5A3F}" dt="2023-12-06T16:07:52.528" v="3487" actId="18676"/>
        <pc:sldMkLst>
          <pc:docMk/>
          <pc:sldMk cId="2668488753" sldId="261"/>
        </pc:sldMkLst>
      </pc:sldChg>
      <pc:sldChg chg="add">
        <pc:chgData name="Kathleen Dollard" userId="0e099197-7e30-40b4-b137-48962f86e452" providerId="ADAL" clId="{C1BB260C-24C8-4C4D-ABAB-4B7F5F3C5A3F}" dt="2023-12-06T16:00:47.639" v="3451"/>
        <pc:sldMkLst>
          <pc:docMk/>
          <pc:sldMk cId="1311179449" sldId="262"/>
        </pc:sldMkLst>
      </pc:sldChg>
      <pc:sldChg chg="add del">
        <pc:chgData name="Kathleen Dollard" userId="0e099197-7e30-40b4-b137-48962f86e452" providerId="ADAL" clId="{C1BB260C-24C8-4C4D-ABAB-4B7F5F3C5A3F}" dt="2023-12-06T16:00:40.253" v="3450" actId="2696"/>
        <pc:sldMkLst>
          <pc:docMk/>
          <pc:sldMk cId="2813929391" sldId="262"/>
        </pc:sldMkLst>
      </pc:sldChg>
      <pc:sldChg chg="add">
        <pc:chgData name="Kathleen Dollard" userId="0e099197-7e30-40b4-b137-48962f86e452" providerId="ADAL" clId="{C1BB260C-24C8-4C4D-ABAB-4B7F5F3C5A3F}" dt="2023-12-06T16:00:47.639" v="3451"/>
        <pc:sldMkLst>
          <pc:docMk/>
          <pc:sldMk cId="1343283513" sldId="263"/>
        </pc:sldMkLst>
      </pc:sldChg>
      <pc:sldChg chg="modSp add del mod">
        <pc:chgData name="Kathleen Dollard" userId="0e099197-7e30-40b4-b137-48962f86e452" providerId="ADAL" clId="{C1BB260C-24C8-4C4D-ABAB-4B7F5F3C5A3F}" dt="2023-12-06T16:00:40.253" v="3450" actId="2696"/>
        <pc:sldMkLst>
          <pc:docMk/>
          <pc:sldMk cId="1827918196" sldId="263"/>
        </pc:sldMkLst>
        <pc:spChg chg="mod">
          <ac:chgData name="Kathleen Dollard" userId="0e099197-7e30-40b4-b137-48962f86e452" providerId="ADAL" clId="{C1BB260C-24C8-4C4D-ABAB-4B7F5F3C5A3F}" dt="2023-12-06T15:59:46.039" v="3433" actId="27636"/>
          <ac:spMkLst>
            <pc:docMk/>
            <pc:sldMk cId="1827918196" sldId="263"/>
            <ac:spMk id="2" creationId="{79C23A2A-5F3A-68B6-2141-4CD187B7346F}"/>
          </ac:spMkLst>
        </pc:spChg>
      </pc:sldChg>
      <pc:sldChg chg="modSp add del mod">
        <pc:chgData name="Kathleen Dollard" userId="0e099197-7e30-40b4-b137-48962f86e452" providerId="ADAL" clId="{C1BB260C-24C8-4C4D-ABAB-4B7F5F3C5A3F}" dt="2023-12-06T16:00:40.253" v="3450" actId="2696"/>
        <pc:sldMkLst>
          <pc:docMk/>
          <pc:sldMk cId="113465996" sldId="264"/>
        </pc:sldMkLst>
        <pc:spChg chg="mod">
          <ac:chgData name="Kathleen Dollard" userId="0e099197-7e30-40b4-b137-48962f86e452" providerId="ADAL" clId="{C1BB260C-24C8-4C4D-ABAB-4B7F5F3C5A3F}" dt="2023-12-06T15:59:46.047" v="3434" actId="27636"/>
          <ac:spMkLst>
            <pc:docMk/>
            <pc:sldMk cId="113465996" sldId="264"/>
            <ac:spMk id="2" creationId="{79C23A2A-5F3A-68B6-2141-4CD187B7346F}"/>
          </ac:spMkLst>
        </pc:spChg>
      </pc:sldChg>
      <pc:sldChg chg="modSp add">
        <pc:chgData name="Kathleen Dollard" userId="0e099197-7e30-40b4-b137-48962f86e452" providerId="ADAL" clId="{C1BB260C-24C8-4C4D-ABAB-4B7F5F3C5A3F}" dt="2023-12-07T15:05:51.132" v="6408" actId="962"/>
        <pc:sldMkLst>
          <pc:docMk/>
          <pc:sldMk cId="3491324097" sldId="264"/>
        </pc:sldMkLst>
        <pc:grpChg chg="mod">
          <ac:chgData name="Kathleen Dollard" userId="0e099197-7e30-40b4-b137-48962f86e452" providerId="ADAL" clId="{C1BB260C-24C8-4C4D-ABAB-4B7F5F3C5A3F}" dt="2023-12-07T15:05:51.132" v="6408" actId="962"/>
          <ac:grpSpMkLst>
            <pc:docMk/>
            <pc:sldMk cId="3491324097" sldId="264"/>
            <ac:grpSpMk id="23" creationId="{DCFEB2A2-32B7-46E0-5405-86454D52BC74}"/>
          </ac:grpSpMkLst>
        </pc:grpChg>
        <pc:grpChg chg="mod">
          <ac:chgData name="Kathleen Dollard" userId="0e099197-7e30-40b4-b137-48962f86e452" providerId="ADAL" clId="{C1BB260C-24C8-4C4D-ABAB-4B7F5F3C5A3F}" dt="2023-12-07T15:05:51.132" v="6408" actId="962"/>
          <ac:grpSpMkLst>
            <pc:docMk/>
            <pc:sldMk cId="3491324097" sldId="264"/>
            <ac:grpSpMk id="24" creationId="{790C6758-C4CD-47C2-70B4-A02FE8333D76}"/>
          </ac:grpSpMkLst>
        </pc:grpChg>
        <pc:grpChg chg="mod">
          <ac:chgData name="Kathleen Dollard" userId="0e099197-7e30-40b4-b137-48962f86e452" providerId="ADAL" clId="{C1BB260C-24C8-4C4D-ABAB-4B7F5F3C5A3F}" dt="2023-12-07T15:05:51.132" v="6408" actId="962"/>
          <ac:grpSpMkLst>
            <pc:docMk/>
            <pc:sldMk cId="3491324097" sldId="264"/>
            <ac:grpSpMk id="32" creationId="{68447557-9C3B-7276-9565-3E505D98D35F}"/>
          </ac:grpSpMkLst>
        </pc:grpChg>
        <pc:grpChg chg="mod">
          <ac:chgData name="Kathleen Dollard" userId="0e099197-7e30-40b4-b137-48962f86e452" providerId="ADAL" clId="{C1BB260C-24C8-4C4D-ABAB-4B7F5F3C5A3F}" dt="2023-12-07T15:05:51.132" v="6408" actId="962"/>
          <ac:grpSpMkLst>
            <pc:docMk/>
            <pc:sldMk cId="3491324097" sldId="264"/>
            <ac:grpSpMk id="40" creationId="{D8386B28-9244-278A-27DE-3DE4B4EF907F}"/>
          </ac:grpSpMkLst>
        </pc:grpChg>
        <pc:grpChg chg="mod">
          <ac:chgData name="Kathleen Dollard" userId="0e099197-7e30-40b4-b137-48962f86e452" providerId="ADAL" clId="{C1BB260C-24C8-4C4D-ABAB-4B7F5F3C5A3F}" dt="2023-12-07T15:05:51.132" v="6408" actId="962"/>
          <ac:grpSpMkLst>
            <pc:docMk/>
            <pc:sldMk cId="3491324097" sldId="264"/>
            <ac:grpSpMk id="52" creationId="{BEB70593-B4FA-F290-DDDB-54D7A70A82B4}"/>
          </ac:grpSpMkLst>
        </pc:grpChg>
        <pc:picChg chg="mod">
          <ac:chgData name="Kathleen Dollard" userId="0e099197-7e30-40b4-b137-48962f86e452" providerId="ADAL" clId="{C1BB260C-24C8-4C4D-ABAB-4B7F5F3C5A3F}" dt="2023-12-07T15:05:44.185" v="6407" actId="962"/>
          <ac:picMkLst>
            <pc:docMk/>
            <pc:sldMk cId="3491324097" sldId="264"/>
            <ac:picMk id="22" creationId="{FDE8BE3E-8BCB-FF36-C446-E4D9260074DA}"/>
          </ac:picMkLst>
        </pc:picChg>
      </pc:sldChg>
      <pc:sldChg chg="add del">
        <pc:chgData name="Kathleen Dollard" userId="0e099197-7e30-40b4-b137-48962f86e452" providerId="ADAL" clId="{C1BB260C-24C8-4C4D-ABAB-4B7F5F3C5A3F}" dt="2023-12-06T16:00:40.253" v="3450" actId="2696"/>
        <pc:sldMkLst>
          <pc:docMk/>
          <pc:sldMk cId="620440168" sldId="265"/>
        </pc:sldMkLst>
      </pc:sldChg>
      <pc:sldChg chg="modSp add ord">
        <pc:chgData name="Kathleen Dollard" userId="0e099197-7e30-40b4-b137-48962f86e452" providerId="ADAL" clId="{C1BB260C-24C8-4C4D-ABAB-4B7F5F3C5A3F}" dt="2023-12-07T15:01:09.323" v="5859" actId="962"/>
        <pc:sldMkLst>
          <pc:docMk/>
          <pc:sldMk cId="2237105361" sldId="265"/>
        </pc:sldMkLst>
        <pc:cxnChg chg="mod">
          <ac:chgData name="Kathleen Dollard" userId="0e099197-7e30-40b4-b137-48962f86e452" providerId="ADAL" clId="{C1BB260C-24C8-4C4D-ABAB-4B7F5F3C5A3F}" dt="2023-12-07T15:01:04.373" v="5858" actId="962"/>
          <ac:cxnSpMkLst>
            <pc:docMk/>
            <pc:sldMk cId="2237105361" sldId="265"/>
            <ac:cxnSpMk id="17" creationId="{0F9CEE3A-408B-FA37-AEF4-7A2D6E517DF2}"/>
          </ac:cxnSpMkLst>
        </pc:cxnChg>
        <pc:cxnChg chg="mod">
          <ac:chgData name="Kathleen Dollard" userId="0e099197-7e30-40b4-b137-48962f86e452" providerId="ADAL" clId="{C1BB260C-24C8-4C4D-ABAB-4B7F5F3C5A3F}" dt="2023-12-07T15:01:09.323" v="5859" actId="962"/>
          <ac:cxnSpMkLst>
            <pc:docMk/>
            <pc:sldMk cId="2237105361" sldId="265"/>
            <ac:cxnSpMk id="27" creationId="{2EB81E7D-8DDD-3CCE-09C5-A7FEF3A842D1}"/>
          </ac:cxnSpMkLst>
        </pc:cxnChg>
      </pc:sldChg>
      <pc:sldChg chg="add del">
        <pc:chgData name="Kathleen Dollard" userId="0e099197-7e30-40b4-b137-48962f86e452" providerId="ADAL" clId="{C1BB260C-24C8-4C4D-ABAB-4B7F5F3C5A3F}" dt="2023-12-06T16:00:40.253" v="3450" actId="2696"/>
        <pc:sldMkLst>
          <pc:docMk/>
          <pc:sldMk cId="622247670" sldId="266"/>
        </pc:sldMkLst>
      </pc:sldChg>
      <pc:sldChg chg="addSp delSp modSp add mod delAnim modAnim">
        <pc:chgData name="Kathleen Dollard" userId="0e099197-7e30-40b4-b137-48962f86e452" providerId="ADAL" clId="{C1BB260C-24C8-4C4D-ABAB-4B7F5F3C5A3F}" dt="2023-12-07T15:00:44.112" v="5857" actId="962"/>
        <pc:sldMkLst>
          <pc:docMk/>
          <pc:sldMk cId="3334649459" sldId="266"/>
        </pc:sldMkLst>
        <pc:spChg chg="mod">
          <ac:chgData name="Kathleen Dollard" userId="0e099197-7e30-40b4-b137-48962f86e452" providerId="ADAL" clId="{C1BB260C-24C8-4C4D-ABAB-4B7F5F3C5A3F}" dt="2023-12-06T16:22:58.940" v="3512" actId="164"/>
          <ac:spMkLst>
            <pc:docMk/>
            <pc:sldMk cId="3334649459" sldId="266"/>
            <ac:spMk id="12" creationId="{0F43085B-78F0-CF4D-0232-C80F4777806A}"/>
          </ac:spMkLst>
        </pc:spChg>
        <pc:spChg chg="mod">
          <ac:chgData name="Kathleen Dollard" userId="0e099197-7e30-40b4-b137-48962f86e452" providerId="ADAL" clId="{C1BB260C-24C8-4C4D-ABAB-4B7F5F3C5A3F}" dt="2023-12-06T16:23:08.760" v="3513" actId="164"/>
          <ac:spMkLst>
            <pc:docMk/>
            <pc:sldMk cId="3334649459" sldId="266"/>
            <ac:spMk id="13" creationId="{006642CB-5B7C-A9E4-BF05-17BDF519CAEA}"/>
          </ac:spMkLst>
        </pc:spChg>
        <pc:spChg chg="mod">
          <ac:chgData name="Kathleen Dollard" userId="0e099197-7e30-40b4-b137-48962f86e452" providerId="ADAL" clId="{C1BB260C-24C8-4C4D-ABAB-4B7F5F3C5A3F}" dt="2023-12-06T16:23:27.730" v="3514" actId="164"/>
          <ac:spMkLst>
            <pc:docMk/>
            <pc:sldMk cId="3334649459" sldId="266"/>
            <ac:spMk id="14" creationId="{E0589461-83AF-57B2-5A69-8A9213F72555}"/>
          </ac:spMkLst>
        </pc:spChg>
        <pc:spChg chg="mod">
          <ac:chgData name="Kathleen Dollard" userId="0e099197-7e30-40b4-b137-48962f86e452" providerId="ADAL" clId="{C1BB260C-24C8-4C4D-ABAB-4B7F5F3C5A3F}" dt="2023-12-07T14:55:54.979" v="4760" actId="207"/>
          <ac:spMkLst>
            <pc:docMk/>
            <pc:sldMk cId="3334649459" sldId="266"/>
            <ac:spMk id="17" creationId="{B2679E97-7E9A-80D7-D3B3-31218957EBA5}"/>
          </ac:spMkLst>
        </pc:spChg>
        <pc:spChg chg="mod">
          <ac:chgData name="Kathleen Dollard" userId="0e099197-7e30-40b4-b137-48962f86e452" providerId="ADAL" clId="{C1BB260C-24C8-4C4D-ABAB-4B7F5F3C5A3F}" dt="2023-12-06T16:28:47.075" v="3552" actId="208"/>
          <ac:spMkLst>
            <pc:docMk/>
            <pc:sldMk cId="3334649459" sldId="266"/>
            <ac:spMk id="18" creationId="{86A53746-C06E-9FE5-C1C7-880DA0BA8E3F}"/>
          </ac:spMkLst>
        </pc:spChg>
        <pc:spChg chg="mod">
          <ac:chgData name="Kathleen Dollard" userId="0e099197-7e30-40b4-b137-48962f86e452" providerId="ADAL" clId="{C1BB260C-24C8-4C4D-ABAB-4B7F5F3C5A3F}" dt="2023-12-06T16:28:27.123" v="3546" actId="207"/>
          <ac:spMkLst>
            <pc:docMk/>
            <pc:sldMk cId="3334649459" sldId="266"/>
            <ac:spMk id="19" creationId="{01D15A86-C0D5-A118-3A5E-0A2104060D1B}"/>
          </ac:spMkLst>
        </pc:spChg>
        <pc:spChg chg="mod">
          <ac:chgData name="Kathleen Dollard" userId="0e099197-7e30-40b4-b137-48962f86e452" providerId="ADAL" clId="{C1BB260C-24C8-4C4D-ABAB-4B7F5F3C5A3F}" dt="2023-12-06T16:29:05.518" v="3553" actId="208"/>
          <ac:spMkLst>
            <pc:docMk/>
            <pc:sldMk cId="3334649459" sldId="266"/>
            <ac:spMk id="20" creationId="{451308A1-18DF-BC06-9A8D-3C3BA8622260}"/>
          </ac:spMkLst>
        </pc:spChg>
        <pc:spChg chg="mod">
          <ac:chgData name="Kathleen Dollard" userId="0e099197-7e30-40b4-b137-48962f86e452" providerId="ADAL" clId="{C1BB260C-24C8-4C4D-ABAB-4B7F5F3C5A3F}" dt="2023-12-07T14:55:41.817" v="4759" actId="207"/>
          <ac:spMkLst>
            <pc:docMk/>
            <pc:sldMk cId="3334649459" sldId="266"/>
            <ac:spMk id="21" creationId="{9748BA08-1DDC-3FD6-5FF7-684AC2AE9B0D}"/>
          </ac:spMkLst>
        </pc:spChg>
        <pc:spChg chg="mod">
          <ac:chgData name="Kathleen Dollard" userId="0e099197-7e30-40b4-b137-48962f86e452" providerId="ADAL" clId="{C1BB260C-24C8-4C4D-ABAB-4B7F5F3C5A3F}" dt="2023-12-06T16:25:45.397" v="3528" actId="18245"/>
          <ac:spMkLst>
            <pc:docMk/>
            <pc:sldMk cId="3334649459" sldId="266"/>
            <ac:spMk id="24" creationId="{180087CA-E215-C1AA-7C28-8F3AEB715573}"/>
          </ac:spMkLst>
        </pc:spChg>
        <pc:spChg chg="mod">
          <ac:chgData name="Kathleen Dollard" userId="0e099197-7e30-40b4-b137-48962f86e452" providerId="ADAL" clId="{C1BB260C-24C8-4C4D-ABAB-4B7F5F3C5A3F}" dt="2023-12-07T14:55:57.973" v="4761" actId="207"/>
          <ac:spMkLst>
            <pc:docMk/>
            <pc:sldMk cId="3334649459" sldId="266"/>
            <ac:spMk id="25" creationId="{DB3EA099-3E11-DA58-7FB9-122D86B6902B}"/>
          </ac:spMkLst>
        </pc:spChg>
        <pc:spChg chg="mod">
          <ac:chgData name="Kathleen Dollard" userId="0e099197-7e30-40b4-b137-48962f86e452" providerId="ADAL" clId="{C1BB260C-24C8-4C4D-ABAB-4B7F5F3C5A3F}" dt="2023-12-06T16:25:45.397" v="3528" actId="18245"/>
          <ac:spMkLst>
            <pc:docMk/>
            <pc:sldMk cId="3334649459" sldId="266"/>
            <ac:spMk id="26" creationId="{C7AEFD1C-C59E-50F1-CF57-492496F94D91}"/>
          </ac:spMkLst>
        </pc:spChg>
        <pc:spChg chg="mod">
          <ac:chgData name="Kathleen Dollard" userId="0e099197-7e30-40b4-b137-48962f86e452" providerId="ADAL" clId="{C1BB260C-24C8-4C4D-ABAB-4B7F5F3C5A3F}" dt="2023-12-06T16:25:45.397" v="3528" actId="18245"/>
          <ac:spMkLst>
            <pc:docMk/>
            <pc:sldMk cId="3334649459" sldId="266"/>
            <ac:spMk id="27" creationId="{40705DB8-EE01-AA88-A359-B6315470CD1B}"/>
          </ac:spMkLst>
        </pc:spChg>
        <pc:spChg chg="mod">
          <ac:chgData name="Kathleen Dollard" userId="0e099197-7e30-40b4-b137-48962f86e452" providerId="ADAL" clId="{C1BB260C-24C8-4C4D-ABAB-4B7F5F3C5A3F}" dt="2023-12-06T16:25:45.397" v="3528" actId="18245"/>
          <ac:spMkLst>
            <pc:docMk/>
            <pc:sldMk cId="3334649459" sldId="266"/>
            <ac:spMk id="28" creationId="{84B9615F-CFD0-1D57-60DF-A1ACFA2FA638}"/>
          </ac:spMkLst>
        </pc:spChg>
        <pc:grpChg chg="add mod">
          <ac:chgData name="Kathleen Dollard" userId="0e099197-7e30-40b4-b137-48962f86e452" providerId="ADAL" clId="{C1BB260C-24C8-4C4D-ABAB-4B7F5F3C5A3F}" dt="2023-12-07T14:58:09.001" v="5100" actId="962"/>
          <ac:grpSpMkLst>
            <pc:docMk/>
            <pc:sldMk cId="3334649459" sldId="266"/>
            <ac:grpSpMk id="6" creationId="{6DF198CA-03FF-085D-0B34-D696C8C1CC30}"/>
          </ac:grpSpMkLst>
        </pc:grpChg>
        <pc:grpChg chg="add mod">
          <ac:chgData name="Kathleen Dollard" userId="0e099197-7e30-40b4-b137-48962f86e452" providerId="ADAL" clId="{C1BB260C-24C8-4C4D-ABAB-4B7F5F3C5A3F}" dt="2023-12-07T14:58:23.541" v="5186" actId="962"/>
          <ac:grpSpMkLst>
            <pc:docMk/>
            <pc:sldMk cId="3334649459" sldId="266"/>
            <ac:grpSpMk id="7" creationId="{B2B8CFB0-A7A6-ABAB-8D13-10016E16228B}"/>
          </ac:grpSpMkLst>
        </pc:grpChg>
        <pc:grpChg chg="add mod">
          <ac:chgData name="Kathleen Dollard" userId="0e099197-7e30-40b4-b137-48962f86e452" providerId="ADAL" clId="{C1BB260C-24C8-4C4D-ABAB-4B7F5F3C5A3F}" dt="2023-12-07T14:58:59.284" v="5398" actId="962"/>
          <ac:grpSpMkLst>
            <pc:docMk/>
            <pc:sldMk cId="3334649459" sldId="266"/>
            <ac:grpSpMk id="10" creationId="{98F675F7-59AA-9559-9AFC-EF4829AE0AD5}"/>
          </ac:grpSpMkLst>
        </pc:grpChg>
        <pc:grpChg chg="mod">
          <ac:chgData name="Kathleen Dollard" userId="0e099197-7e30-40b4-b137-48962f86e452" providerId="ADAL" clId="{C1BB260C-24C8-4C4D-ABAB-4B7F5F3C5A3F}" dt="2023-12-07T15:00:44.112" v="5857" actId="962"/>
          <ac:grpSpMkLst>
            <pc:docMk/>
            <pc:sldMk cId="3334649459" sldId="266"/>
            <ac:grpSpMk id="15" creationId="{81D5B6A6-95B9-8A77-8147-4EEC352C2CF2}"/>
          </ac:grpSpMkLst>
        </pc:grpChg>
        <pc:grpChg chg="mod">
          <ac:chgData name="Kathleen Dollard" userId="0e099197-7e30-40b4-b137-48962f86e452" providerId="ADAL" clId="{C1BB260C-24C8-4C4D-ABAB-4B7F5F3C5A3F}" dt="2023-12-06T16:28:33.467" v="3548" actId="1076"/>
          <ac:grpSpMkLst>
            <pc:docMk/>
            <pc:sldMk cId="3334649459" sldId="266"/>
            <ac:grpSpMk id="23" creationId="{2A0281DF-3918-7B99-D73B-CE0F98C8C92E}"/>
          </ac:grpSpMkLst>
        </pc:grpChg>
        <pc:grpChg chg="add mod">
          <ac:chgData name="Kathleen Dollard" userId="0e099197-7e30-40b4-b137-48962f86e452" providerId="ADAL" clId="{C1BB260C-24C8-4C4D-ABAB-4B7F5F3C5A3F}" dt="2023-12-07T14:59:15.996" v="5520" actId="962"/>
          <ac:grpSpMkLst>
            <pc:docMk/>
            <pc:sldMk cId="3334649459" sldId="266"/>
            <ac:grpSpMk id="29" creationId="{9A02DB9C-E3D0-C720-FD85-13BE86D32A24}"/>
          </ac:grpSpMkLst>
        </pc:grpChg>
        <pc:graphicFrameChg chg="del mod">
          <ac:chgData name="Kathleen Dollard" userId="0e099197-7e30-40b4-b137-48962f86e452" providerId="ADAL" clId="{C1BB260C-24C8-4C4D-ABAB-4B7F5F3C5A3F}" dt="2023-12-06T16:25:45.397" v="3528" actId="18245"/>
          <ac:graphicFrameMkLst>
            <pc:docMk/>
            <pc:sldMk cId="3334649459" sldId="266"/>
            <ac:graphicFrameMk id="3" creationId="{0C93CCC9-BFDC-978A-EEB0-48DC03BF38CD}"/>
          </ac:graphicFrameMkLst>
        </pc:graphicFrameChg>
        <pc:graphicFrameChg chg="mod">
          <ac:chgData name="Kathleen Dollard" userId="0e099197-7e30-40b4-b137-48962f86e452" providerId="ADAL" clId="{C1BB260C-24C8-4C4D-ABAB-4B7F5F3C5A3F}" dt="2023-12-07T14:59:28.569" v="5612" actId="962"/>
          <ac:graphicFrameMkLst>
            <pc:docMk/>
            <pc:sldMk cId="3334649459" sldId="266"/>
            <ac:graphicFrameMk id="4" creationId="{AEE38485-4073-07EA-DF8F-5744FA645301}"/>
          </ac:graphicFrameMkLst>
        </pc:graphicFrameChg>
        <pc:graphicFrameChg chg="mod">
          <ac:chgData name="Kathleen Dollard" userId="0e099197-7e30-40b4-b137-48962f86e452" providerId="ADAL" clId="{C1BB260C-24C8-4C4D-ABAB-4B7F5F3C5A3F}" dt="2023-12-07T15:00:19.729" v="5715" actId="962"/>
          <ac:graphicFrameMkLst>
            <pc:docMk/>
            <pc:sldMk cId="3334649459" sldId="266"/>
            <ac:graphicFrameMk id="5" creationId="{A376CF1B-F68C-4529-C441-592C63A0D269}"/>
          </ac:graphicFrameMkLst>
        </pc:graphicFrameChg>
        <pc:graphicFrameChg chg="mod">
          <ac:chgData name="Kathleen Dollard" userId="0e099197-7e30-40b4-b137-48962f86e452" providerId="ADAL" clId="{C1BB260C-24C8-4C4D-ABAB-4B7F5F3C5A3F}" dt="2023-12-07T14:55:17.013" v="4757" actId="207"/>
          <ac:graphicFrameMkLst>
            <pc:docMk/>
            <pc:sldMk cId="3334649459" sldId="266"/>
            <ac:graphicFrameMk id="8" creationId="{22805797-D0EF-F27A-9FBC-8C507D0BCF4B}"/>
          </ac:graphicFrameMkLst>
        </pc:graphicFrameChg>
        <pc:graphicFrameChg chg="mod">
          <ac:chgData name="Kathleen Dollard" userId="0e099197-7e30-40b4-b137-48962f86e452" providerId="ADAL" clId="{C1BB260C-24C8-4C4D-ABAB-4B7F5F3C5A3F}" dt="2023-12-07T14:55:01.951" v="4754" actId="207"/>
          <ac:graphicFrameMkLst>
            <pc:docMk/>
            <pc:sldMk cId="3334649459" sldId="266"/>
            <ac:graphicFrameMk id="9" creationId="{73E3290C-6FF4-22FA-780C-C0D47667B602}"/>
          </ac:graphicFrameMkLst>
        </pc:graphicFrameChg>
        <pc:graphicFrameChg chg="mod">
          <ac:chgData name="Kathleen Dollard" userId="0e099197-7e30-40b4-b137-48962f86e452" providerId="ADAL" clId="{C1BB260C-24C8-4C4D-ABAB-4B7F5F3C5A3F}" dt="2023-12-07T14:55:06.746" v="4755" actId="207"/>
          <ac:graphicFrameMkLst>
            <pc:docMk/>
            <pc:sldMk cId="3334649459" sldId="266"/>
            <ac:graphicFrameMk id="11" creationId="{DFB23180-7AD2-8976-DEA4-47F969EE4DAF}"/>
          </ac:graphicFrameMkLst>
        </pc:graphicFrameChg>
      </pc:sldChg>
      <pc:sldChg chg="delSp add del setBg delDesignElem">
        <pc:chgData name="Kathleen Dollard" userId="0e099197-7e30-40b4-b137-48962f86e452" providerId="ADAL" clId="{C1BB260C-24C8-4C4D-ABAB-4B7F5F3C5A3F}" dt="2023-12-06T16:00:40.253" v="3450" actId="2696"/>
        <pc:sldMkLst>
          <pc:docMk/>
          <pc:sldMk cId="1646633108" sldId="267"/>
        </pc:sldMkLst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1646633108" sldId="267"/>
            <ac:spMk id="12" creationId="{9B7AD9F6-8CE7-4299-8FC6-328F4DCD3FF9}"/>
          </ac:spMkLst>
        </pc:spChg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1646633108" sldId="267"/>
            <ac:spMk id="14" creationId="{F49775AF-8896-43EE-92C6-83497D6DC56F}"/>
          </ac:spMkLst>
        </pc:spChg>
      </pc:sldChg>
      <pc:sldChg chg="modSp add mod">
        <pc:chgData name="Kathleen Dollard" userId="0e099197-7e30-40b4-b137-48962f86e452" providerId="ADAL" clId="{C1BB260C-24C8-4C4D-ABAB-4B7F5F3C5A3F}" dt="2023-12-06T16:01:15.758" v="3452" actId="14100"/>
        <pc:sldMkLst>
          <pc:docMk/>
          <pc:sldMk cId="4100489187" sldId="267"/>
        </pc:sldMkLst>
        <pc:spChg chg="mod">
          <ac:chgData name="Kathleen Dollard" userId="0e099197-7e30-40b4-b137-48962f86e452" providerId="ADAL" clId="{C1BB260C-24C8-4C4D-ABAB-4B7F5F3C5A3F}" dt="2023-12-06T16:01:15.758" v="3452" actId="14100"/>
          <ac:spMkLst>
            <pc:docMk/>
            <pc:sldMk cId="4100489187" sldId="267"/>
            <ac:spMk id="2" creationId="{2DE729F8-0E1F-FA0B-F497-F7F2286FB6A2}"/>
          </ac:spMkLst>
        </pc:spChg>
      </pc:sldChg>
      <pc:sldChg chg="add del">
        <pc:chgData name="Kathleen Dollard" userId="0e099197-7e30-40b4-b137-48962f86e452" providerId="ADAL" clId="{C1BB260C-24C8-4C4D-ABAB-4B7F5F3C5A3F}" dt="2023-12-06T16:00:40.253" v="3450" actId="2696"/>
        <pc:sldMkLst>
          <pc:docMk/>
          <pc:sldMk cId="364014902" sldId="268"/>
        </pc:sldMkLst>
      </pc:sldChg>
      <pc:sldChg chg="modSp add mod">
        <pc:chgData name="Kathleen Dollard" userId="0e099197-7e30-40b4-b137-48962f86e452" providerId="ADAL" clId="{C1BB260C-24C8-4C4D-ABAB-4B7F5F3C5A3F}" dt="2023-12-07T15:08:28.056" v="6461" actId="13244"/>
        <pc:sldMkLst>
          <pc:docMk/>
          <pc:sldMk cId="4035331192" sldId="268"/>
        </pc:sldMkLst>
        <pc:spChg chg="ord">
          <ac:chgData name="Kathleen Dollard" userId="0e099197-7e30-40b4-b137-48962f86e452" providerId="ADAL" clId="{C1BB260C-24C8-4C4D-ABAB-4B7F5F3C5A3F}" dt="2023-12-07T15:08:22.238" v="6460" actId="13244"/>
          <ac:spMkLst>
            <pc:docMk/>
            <pc:sldMk cId="4035331192" sldId="268"/>
            <ac:spMk id="6" creationId="{8E3B9C90-EC97-6747-D33E-95C878D1EA29}"/>
          </ac:spMkLst>
        </pc:spChg>
        <pc:spChg chg="mod ord">
          <ac:chgData name="Kathleen Dollard" userId="0e099197-7e30-40b4-b137-48962f86e452" providerId="ADAL" clId="{C1BB260C-24C8-4C4D-ABAB-4B7F5F3C5A3F}" dt="2023-12-07T15:08:13.310" v="6457" actId="13244"/>
          <ac:spMkLst>
            <pc:docMk/>
            <pc:sldMk cId="4035331192" sldId="268"/>
            <ac:spMk id="9" creationId="{16DDA2A7-1139-3014-00F2-CA2581124FF1}"/>
          </ac:spMkLst>
        </pc:spChg>
        <pc:spChg chg="ord">
          <ac:chgData name="Kathleen Dollard" userId="0e099197-7e30-40b4-b137-48962f86e452" providerId="ADAL" clId="{C1BB260C-24C8-4C4D-ABAB-4B7F5F3C5A3F}" dt="2023-12-07T15:08:17.268" v="6458" actId="13244"/>
          <ac:spMkLst>
            <pc:docMk/>
            <pc:sldMk cId="4035331192" sldId="268"/>
            <ac:spMk id="10" creationId="{94A25371-2ED3-1342-A7EE-49C852B6DC68}"/>
          </ac:spMkLst>
        </pc:spChg>
        <pc:spChg chg="mod">
          <ac:chgData name="Kathleen Dollard" userId="0e099197-7e30-40b4-b137-48962f86e452" providerId="ADAL" clId="{C1BB260C-24C8-4C4D-ABAB-4B7F5F3C5A3F}" dt="2023-12-07T15:02:45.259" v="6171" actId="962"/>
          <ac:spMkLst>
            <pc:docMk/>
            <pc:sldMk cId="4035331192" sldId="268"/>
            <ac:spMk id="11" creationId="{D5CC7754-A987-2EA8-5826-3BBD3B86041F}"/>
          </ac:spMkLst>
        </pc:spChg>
        <pc:spChg chg="ord">
          <ac:chgData name="Kathleen Dollard" userId="0e099197-7e30-40b4-b137-48962f86e452" providerId="ADAL" clId="{C1BB260C-24C8-4C4D-ABAB-4B7F5F3C5A3F}" dt="2023-12-07T15:08:20.355" v="6459" actId="13244"/>
          <ac:spMkLst>
            <pc:docMk/>
            <pc:sldMk cId="4035331192" sldId="268"/>
            <ac:spMk id="12" creationId="{6222B35F-3B85-7808-BF5F-63456FEE35EF}"/>
          </ac:spMkLst>
        </pc:spChg>
        <pc:spChg chg="ord">
          <ac:chgData name="Kathleen Dollard" userId="0e099197-7e30-40b4-b137-48962f86e452" providerId="ADAL" clId="{C1BB260C-24C8-4C4D-ABAB-4B7F5F3C5A3F}" dt="2023-12-07T15:08:28.056" v="6461" actId="13244"/>
          <ac:spMkLst>
            <pc:docMk/>
            <pc:sldMk cId="4035331192" sldId="268"/>
            <ac:spMk id="15" creationId="{B641A268-42E2-32A7-2DA7-A43ADA374D82}"/>
          </ac:spMkLst>
        </pc:spChg>
        <pc:picChg chg="ord">
          <ac:chgData name="Kathleen Dollard" userId="0e099197-7e30-40b4-b137-48962f86e452" providerId="ADAL" clId="{C1BB260C-24C8-4C4D-ABAB-4B7F5F3C5A3F}" dt="2023-12-07T15:08:00.802" v="6456" actId="13244"/>
          <ac:picMkLst>
            <pc:docMk/>
            <pc:sldMk cId="4035331192" sldId="268"/>
            <ac:picMk id="8" creationId="{717A11F3-AF2A-A02D-197B-AC28F5F1E557}"/>
          </ac:picMkLst>
        </pc:picChg>
      </pc:sldChg>
      <pc:sldChg chg="modSp add">
        <pc:chgData name="Kathleen Dollard" userId="0e099197-7e30-40b4-b137-48962f86e452" providerId="ADAL" clId="{C1BB260C-24C8-4C4D-ABAB-4B7F5F3C5A3F}" dt="2023-12-07T14:57:19.873" v="4998" actId="962"/>
        <pc:sldMkLst>
          <pc:docMk/>
          <pc:sldMk cId="801865985" sldId="269"/>
        </pc:sldMkLst>
        <pc:graphicFrameChg chg="mod">
          <ac:chgData name="Kathleen Dollard" userId="0e099197-7e30-40b4-b137-48962f86e452" providerId="ADAL" clId="{C1BB260C-24C8-4C4D-ABAB-4B7F5F3C5A3F}" dt="2023-12-07T14:57:19.873" v="4998" actId="962"/>
          <ac:graphicFrameMkLst>
            <pc:docMk/>
            <pc:sldMk cId="801865985" sldId="269"/>
            <ac:graphicFrameMk id="5" creationId="{8DA62AFF-0BA1-14A1-7325-A1C2EA903D38}"/>
          </ac:graphicFrameMkLst>
        </pc:graphicFrameChg>
      </pc:sldChg>
      <pc:sldChg chg="delSp modSp add del setBg delDesignElem">
        <pc:chgData name="Kathleen Dollard" userId="0e099197-7e30-40b4-b137-48962f86e452" providerId="ADAL" clId="{C1BB260C-24C8-4C4D-ABAB-4B7F5F3C5A3F}" dt="2023-12-06T16:00:40.253" v="3450" actId="2696"/>
        <pc:sldMkLst>
          <pc:docMk/>
          <pc:sldMk cId="3782383879" sldId="269"/>
        </pc:sldMkLst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3782383879" sldId="269"/>
            <ac:spMk id="9" creationId="{A1F6BF70-C7D1-4AF9-8DB4-BEEB8A9C3529}"/>
          </ac:spMkLst>
        </pc:spChg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3782383879" sldId="269"/>
            <ac:spMk id="15" creationId="{2C1BBA94-3F40-40AA-8BB9-E69E25E537C1}"/>
          </ac:spMkLst>
        </pc:spChg>
        <pc:grpChg chg="del">
          <ac:chgData name="Kathleen Dollard" userId="0e099197-7e30-40b4-b137-48962f86e452" providerId="ADAL" clId="{C1BB260C-24C8-4C4D-ABAB-4B7F5F3C5A3F}" dt="2023-12-06T15:59:45.856" v="3431"/>
          <ac:grpSpMkLst>
            <pc:docMk/>
            <pc:sldMk cId="3782383879" sldId="269"/>
            <ac:grpSpMk id="11" creationId="{0C66A8B6-1F6E-4FCC-93B9-B9986B6FD111}"/>
          </ac:grpSpMkLst>
        </pc:grpChg>
        <pc:graphicFrameChg chg="mod">
          <ac:chgData name="Kathleen Dollard" userId="0e099197-7e30-40b4-b137-48962f86e452" providerId="ADAL" clId="{C1BB260C-24C8-4C4D-ABAB-4B7F5F3C5A3F}" dt="2023-12-06T16:00:15.989" v="3449" actId="20577"/>
          <ac:graphicFrameMkLst>
            <pc:docMk/>
            <pc:sldMk cId="3782383879" sldId="269"/>
            <ac:graphicFrameMk id="5" creationId="{8DA62AFF-0BA1-14A1-7325-A1C2EA903D38}"/>
          </ac:graphicFrameMkLst>
        </pc:graphicFrameChg>
      </pc:sldChg>
      <pc:sldChg chg="modSp add mod modShow">
        <pc:chgData name="Kathleen Dollard" userId="0e099197-7e30-40b4-b137-48962f86e452" providerId="ADAL" clId="{C1BB260C-24C8-4C4D-ABAB-4B7F5F3C5A3F}" dt="2023-12-07T14:31:38.301" v="4423" actId="196"/>
        <pc:sldMkLst>
          <pc:docMk/>
          <pc:sldMk cId="1937810144" sldId="270"/>
        </pc:sldMkLst>
        <pc:spChg chg="mod">
          <ac:chgData name="Kathleen Dollard" userId="0e099197-7e30-40b4-b137-48962f86e452" providerId="ADAL" clId="{C1BB260C-24C8-4C4D-ABAB-4B7F5F3C5A3F}" dt="2023-12-06T16:03:31.962" v="3461" actId="207"/>
          <ac:spMkLst>
            <pc:docMk/>
            <pc:sldMk cId="1937810144" sldId="270"/>
            <ac:spMk id="2" creationId="{3D658354-AC39-596B-59DD-1A9081683120}"/>
          </ac:spMkLst>
        </pc:spChg>
        <pc:graphicFrameChg chg="mod">
          <ac:chgData name="Kathleen Dollard" userId="0e099197-7e30-40b4-b137-48962f86e452" providerId="ADAL" clId="{C1BB260C-24C8-4C4D-ABAB-4B7F5F3C5A3F}" dt="2023-12-07T14:31:38.301" v="4423" actId="196"/>
          <ac:graphicFrameMkLst>
            <pc:docMk/>
            <pc:sldMk cId="1937810144" sldId="270"/>
            <ac:graphicFrameMk id="5" creationId="{0CC4F327-67C5-8C4F-F42B-16E6758D260D}"/>
          </ac:graphicFrameMkLst>
        </pc:graphicFrameChg>
      </pc:sldChg>
      <pc:sldChg chg="delSp add del setBg delDesignElem">
        <pc:chgData name="Kathleen Dollard" userId="0e099197-7e30-40b4-b137-48962f86e452" providerId="ADAL" clId="{C1BB260C-24C8-4C4D-ABAB-4B7F5F3C5A3F}" dt="2023-12-06T16:00:40.253" v="3450" actId="2696"/>
        <pc:sldMkLst>
          <pc:docMk/>
          <pc:sldMk cId="3592200728" sldId="270"/>
        </pc:sldMkLst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3592200728" sldId="270"/>
            <ac:spMk id="9" creationId="{BACC6370-2D7E-4714-9D71-7542949D7D5D}"/>
          </ac:spMkLst>
        </pc:spChg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3592200728" sldId="270"/>
            <ac:spMk id="11" creationId="{F68B3F68-107C-434F-AA38-110D5EA91B85}"/>
          </ac:spMkLst>
        </pc:spChg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3592200728" sldId="270"/>
            <ac:spMk id="13" creationId="{AAD0DBB9-1A4B-4391-81D4-CB19F9AB918A}"/>
          </ac:spMkLst>
        </pc:spChg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3592200728" sldId="270"/>
            <ac:spMk id="15" creationId="{063BBA22-50EA-4C4D-BE05-F1CE4E63AA56}"/>
          </ac:spMkLst>
        </pc:spChg>
      </pc:sldChg>
      <pc:sldChg chg="add del">
        <pc:chgData name="Kathleen Dollard" userId="0e099197-7e30-40b4-b137-48962f86e452" providerId="ADAL" clId="{C1BB260C-24C8-4C4D-ABAB-4B7F5F3C5A3F}" dt="2023-12-06T16:00:40.253" v="3450" actId="2696"/>
        <pc:sldMkLst>
          <pc:docMk/>
          <pc:sldMk cId="2327790482" sldId="272"/>
        </pc:sldMkLst>
      </pc:sldChg>
      <pc:sldChg chg="modSp add mod">
        <pc:chgData name="Kathleen Dollard" userId="0e099197-7e30-40b4-b137-48962f86e452" providerId="ADAL" clId="{C1BB260C-24C8-4C4D-ABAB-4B7F5F3C5A3F}" dt="2023-12-06T18:48:44.626" v="4072" actId="20577"/>
        <pc:sldMkLst>
          <pc:docMk/>
          <pc:sldMk cId="3040001060" sldId="272"/>
        </pc:sldMkLst>
        <pc:spChg chg="mod">
          <ac:chgData name="Kathleen Dollard" userId="0e099197-7e30-40b4-b137-48962f86e452" providerId="ADAL" clId="{C1BB260C-24C8-4C4D-ABAB-4B7F5F3C5A3F}" dt="2023-12-06T18:48:20.227" v="4059" actId="20577"/>
          <ac:spMkLst>
            <pc:docMk/>
            <pc:sldMk cId="3040001060" sldId="272"/>
            <ac:spMk id="3" creationId="{EF7CAB6A-7E10-E701-4752-3FC5E35B2D1F}"/>
          </ac:spMkLst>
        </pc:spChg>
        <pc:spChg chg="mod">
          <ac:chgData name="Kathleen Dollard" userId="0e099197-7e30-40b4-b137-48962f86e452" providerId="ADAL" clId="{C1BB260C-24C8-4C4D-ABAB-4B7F5F3C5A3F}" dt="2023-12-06T18:48:44.626" v="4072" actId="20577"/>
          <ac:spMkLst>
            <pc:docMk/>
            <pc:sldMk cId="3040001060" sldId="272"/>
            <ac:spMk id="4" creationId="{AEB10685-2EA6-9026-FCD0-4C4788E88D46}"/>
          </ac:spMkLst>
        </pc:spChg>
      </pc:sldChg>
      <pc:sldChg chg="delSp add del setBg delDesignElem">
        <pc:chgData name="Kathleen Dollard" userId="0e099197-7e30-40b4-b137-48962f86e452" providerId="ADAL" clId="{C1BB260C-24C8-4C4D-ABAB-4B7F5F3C5A3F}" dt="2023-12-06T16:00:40.253" v="3450" actId="2696"/>
        <pc:sldMkLst>
          <pc:docMk/>
          <pc:sldMk cId="372835617" sldId="275"/>
        </pc:sldMkLst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372835617" sldId="275"/>
            <ac:spMk id="9" creationId="{9F7D5CDA-D291-4307-BF55-1381FED29634}"/>
          </ac:spMkLst>
        </pc:spChg>
      </pc:sldChg>
      <pc:sldChg chg="modSp add">
        <pc:chgData name="Kathleen Dollard" userId="0e099197-7e30-40b4-b137-48962f86e452" providerId="ADAL" clId="{C1BB260C-24C8-4C4D-ABAB-4B7F5F3C5A3F}" dt="2023-12-07T14:56:30.614" v="4762" actId="962"/>
        <pc:sldMkLst>
          <pc:docMk/>
          <pc:sldMk cId="737893082" sldId="275"/>
        </pc:sldMkLst>
        <pc:picChg chg="mod">
          <ac:chgData name="Kathleen Dollard" userId="0e099197-7e30-40b4-b137-48962f86e452" providerId="ADAL" clId="{C1BB260C-24C8-4C4D-ABAB-4B7F5F3C5A3F}" dt="2023-12-07T14:56:30.614" v="4762" actId="962"/>
          <ac:picMkLst>
            <pc:docMk/>
            <pc:sldMk cId="737893082" sldId="275"/>
            <ac:picMk id="5" creationId="{C97EB3B2-B3DE-D4C7-5C1E-53145AE7D52C}"/>
          </ac:picMkLst>
        </pc:picChg>
      </pc:sldChg>
      <pc:sldChg chg="addSp delSp modSp add mod modClrScheme modShow chgLayout">
        <pc:chgData name="Kathleen Dollard" userId="0e099197-7e30-40b4-b137-48962f86e452" providerId="ADAL" clId="{C1BB260C-24C8-4C4D-ABAB-4B7F5F3C5A3F}" dt="2023-12-07T15:03:07.500" v="6173" actId="962"/>
        <pc:sldMkLst>
          <pc:docMk/>
          <pc:sldMk cId="2908564068" sldId="276"/>
        </pc:sldMkLst>
        <pc:spChg chg="add mod">
          <ac:chgData name="Kathleen Dollard" userId="0e099197-7e30-40b4-b137-48962f86e452" providerId="ADAL" clId="{C1BB260C-24C8-4C4D-ABAB-4B7F5F3C5A3F}" dt="2023-12-06T18:30:44.570" v="3618"/>
          <ac:spMkLst>
            <pc:docMk/>
            <pc:sldMk cId="2908564068" sldId="276"/>
            <ac:spMk id="2" creationId="{1A609539-8A17-DE94-438F-31D3CA886A76}"/>
          </ac:spMkLst>
        </pc:spChg>
        <pc:spChg chg="add del mod ord">
          <ac:chgData name="Kathleen Dollard" userId="0e099197-7e30-40b4-b137-48962f86e452" providerId="ADAL" clId="{C1BB260C-24C8-4C4D-ABAB-4B7F5F3C5A3F}" dt="2023-12-06T18:32:44.604" v="3652" actId="6264"/>
          <ac:spMkLst>
            <pc:docMk/>
            <pc:sldMk cId="2908564068" sldId="276"/>
            <ac:spMk id="3" creationId="{D4249EA3-D743-2161-647D-A4819305501A}"/>
          </ac:spMkLst>
        </pc:spChg>
        <pc:spChg chg="add mod ord">
          <ac:chgData name="Kathleen Dollard" userId="0e099197-7e30-40b4-b137-48962f86e452" providerId="ADAL" clId="{C1BB260C-24C8-4C4D-ABAB-4B7F5F3C5A3F}" dt="2023-12-06T18:34:03.881" v="3666" actId="3064"/>
          <ac:spMkLst>
            <pc:docMk/>
            <pc:sldMk cId="2908564068" sldId="276"/>
            <ac:spMk id="4" creationId="{95DA41A7-8F13-C569-02D8-E47AD8F13EC8}"/>
          </ac:spMkLst>
        </pc:spChg>
        <pc:spChg chg="add mod ord">
          <ac:chgData name="Kathleen Dollard" userId="0e099197-7e30-40b4-b137-48962f86e452" providerId="ADAL" clId="{C1BB260C-24C8-4C4D-ABAB-4B7F5F3C5A3F}" dt="2023-12-06T18:34:03.881" v="3666" actId="3064"/>
          <ac:spMkLst>
            <pc:docMk/>
            <pc:sldMk cId="2908564068" sldId="276"/>
            <ac:spMk id="5" creationId="{F2975FD2-0C80-8E9D-AB48-8477C52B377B}"/>
          </ac:spMkLst>
        </pc:spChg>
        <pc:spChg chg="add mod ord">
          <ac:chgData name="Kathleen Dollard" userId="0e099197-7e30-40b4-b137-48962f86e452" providerId="ADAL" clId="{C1BB260C-24C8-4C4D-ABAB-4B7F5F3C5A3F}" dt="2023-12-06T18:37:41.223" v="3839" actId="20577"/>
          <ac:spMkLst>
            <pc:docMk/>
            <pc:sldMk cId="2908564068" sldId="276"/>
            <ac:spMk id="6" creationId="{065E3B3A-48C2-B074-E8BE-6954CE2C9C4C}"/>
          </ac:spMkLst>
        </pc:spChg>
        <pc:spChg chg="add mod ord">
          <ac:chgData name="Kathleen Dollard" userId="0e099197-7e30-40b4-b137-48962f86e452" providerId="ADAL" clId="{C1BB260C-24C8-4C4D-ABAB-4B7F5F3C5A3F}" dt="2023-12-06T18:37:21.826" v="3826" actId="20577"/>
          <ac:spMkLst>
            <pc:docMk/>
            <pc:sldMk cId="2908564068" sldId="276"/>
            <ac:spMk id="9" creationId="{050149CF-76CA-E931-B26E-9CC06A7F5575}"/>
          </ac:spMkLst>
        </pc:spChg>
        <pc:spChg chg="add del mod">
          <ac:chgData name="Kathleen Dollard" userId="0e099197-7e30-40b4-b137-48962f86e452" providerId="ADAL" clId="{C1BB260C-24C8-4C4D-ABAB-4B7F5F3C5A3F}" dt="2023-12-06T18:32:44.604" v="3652" actId="6264"/>
          <ac:spMkLst>
            <pc:docMk/>
            <pc:sldMk cId="2908564068" sldId="276"/>
            <ac:spMk id="10" creationId="{87E61378-16DE-CB4D-15E4-AEE4834D0F2B}"/>
          </ac:spMkLst>
        </pc:spChg>
        <pc:spChg chg="add del mod">
          <ac:chgData name="Kathleen Dollard" userId="0e099197-7e30-40b4-b137-48962f86e452" providerId="ADAL" clId="{C1BB260C-24C8-4C4D-ABAB-4B7F5F3C5A3F}" dt="2023-12-06T18:32:44.604" v="3652" actId="6264"/>
          <ac:spMkLst>
            <pc:docMk/>
            <pc:sldMk cId="2908564068" sldId="276"/>
            <ac:spMk id="11" creationId="{5121BB1A-D3C2-9115-8F97-A1470C239480}"/>
          </ac:spMkLst>
        </pc:spChg>
        <pc:spChg chg="add del mod">
          <ac:chgData name="Kathleen Dollard" userId="0e099197-7e30-40b4-b137-48962f86e452" providerId="ADAL" clId="{C1BB260C-24C8-4C4D-ABAB-4B7F5F3C5A3F}" dt="2023-12-06T18:32:44.604" v="3652" actId="6264"/>
          <ac:spMkLst>
            <pc:docMk/>
            <pc:sldMk cId="2908564068" sldId="276"/>
            <ac:spMk id="12" creationId="{FEF79882-565C-8A6F-D822-0B2E7CDBD570}"/>
          </ac:spMkLst>
        </pc:spChg>
        <pc:spChg chg="add del mod">
          <ac:chgData name="Kathleen Dollard" userId="0e099197-7e30-40b4-b137-48962f86e452" providerId="ADAL" clId="{C1BB260C-24C8-4C4D-ABAB-4B7F5F3C5A3F}" dt="2023-12-06T18:32:44.604" v="3652" actId="6264"/>
          <ac:spMkLst>
            <pc:docMk/>
            <pc:sldMk cId="2908564068" sldId="276"/>
            <ac:spMk id="13" creationId="{ADF25DAB-AC9E-CEE2-CBEE-FE26DDDFD00D}"/>
          </ac:spMkLst>
        </pc:spChg>
        <pc:spChg chg="add mod ord">
          <ac:chgData name="Kathleen Dollard" userId="0e099197-7e30-40b4-b137-48962f86e452" providerId="ADAL" clId="{C1BB260C-24C8-4C4D-ABAB-4B7F5F3C5A3F}" dt="2023-12-07T14:53:18.281" v="4686" actId="20577"/>
          <ac:spMkLst>
            <pc:docMk/>
            <pc:sldMk cId="2908564068" sldId="276"/>
            <ac:spMk id="14" creationId="{B48E9706-C6E1-BB0E-6BA6-7C8D793F97C7}"/>
          </ac:spMkLst>
        </pc:spChg>
        <pc:graphicFrameChg chg="del mod ord modGraphic">
          <ac:chgData name="Kathleen Dollard" userId="0e099197-7e30-40b4-b137-48962f86e452" providerId="ADAL" clId="{C1BB260C-24C8-4C4D-ABAB-4B7F5F3C5A3F}" dt="2023-12-06T18:32:35.090" v="3650" actId="478"/>
          <ac:graphicFrameMkLst>
            <pc:docMk/>
            <pc:sldMk cId="2908564068" sldId="276"/>
            <ac:graphicFrameMk id="8" creationId="{AC454CF9-4AB8-9A5B-F3BC-CB19963439DB}"/>
          </ac:graphicFrameMkLst>
        </pc:graphicFrameChg>
        <pc:cxnChg chg="add mod">
          <ac:chgData name="Kathleen Dollard" userId="0e099197-7e30-40b4-b137-48962f86e452" providerId="ADAL" clId="{C1BB260C-24C8-4C4D-ABAB-4B7F5F3C5A3F}" dt="2023-12-07T15:03:07.500" v="6173" actId="962"/>
          <ac:cxnSpMkLst>
            <pc:docMk/>
            <pc:sldMk cId="2908564068" sldId="276"/>
            <ac:cxnSpMk id="16" creationId="{7A4CD5C4-FC73-A6C3-68D1-1E9BFF05CCC1}"/>
          </ac:cxnSpMkLst>
        </pc:cxnChg>
      </pc:sldChg>
      <pc:sldChg chg="delSp add del setBg delDesignElem">
        <pc:chgData name="Kathleen Dollard" userId="0e099197-7e30-40b4-b137-48962f86e452" providerId="ADAL" clId="{C1BB260C-24C8-4C4D-ABAB-4B7F5F3C5A3F}" dt="2023-12-06T16:00:40.253" v="3450" actId="2696"/>
        <pc:sldMkLst>
          <pc:docMk/>
          <pc:sldMk cId="3029387544" sldId="276"/>
        </pc:sldMkLst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3029387544" sldId="276"/>
            <ac:spMk id="20" creationId="{2D2B266D-3625-4584-A5C3-7D3F672CFF30}"/>
          </ac:spMkLst>
        </pc:spChg>
        <pc:spChg chg="del">
          <ac:chgData name="Kathleen Dollard" userId="0e099197-7e30-40b4-b137-48962f86e452" providerId="ADAL" clId="{C1BB260C-24C8-4C4D-ABAB-4B7F5F3C5A3F}" dt="2023-12-06T15:59:45.856" v="3431"/>
          <ac:spMkLst>
            <pc:docMk/>
            <pc:sldMk cId="3029387544" sldId="276"/>
            <ac:spMk id="22" creationId="{A5D2A5D1-BA0D-47D3-B051-DA7743C46E28}"/>
          </ac:spMkLst>
        </pc:spChg>
      </pc:sldChg>
      <pc:sldChg chg="modSp mod ord">
        <pc:chgData name="Kathleen Dollard" userId="0e099197-7e30-40b4-b137-48962f86e452" providerId="ADAL" clId="{C1BB260C-24C8-4C4D-ABAB-4B7F5F3C5A3F}" dt="2023-12-06T16:09:15.409" v="3500" actId="404"/>
        <pc:sldMkLst>
          <pc:docMk/>
          <pc:sldMk cId="3127784773" sldId="280"/>
        </pc:sldMkLst>
        <pc:spChg chg="mod">
          <ac:chgData name="Kathleen Dollard" userId="0e099197-7e30-40b4-b137-48962f86e452" providerId="ADAL" clId="{C1BB260C-24C8-4C4D-ABAB-4B7F5F3C5A3F}" dt="2023-12-06T16:09:15.409" v="3500" actId="404"/>
          <ac:spMkLst>
            <pc:docMk/>
            <pc:sldMk cId="3127784773" sldId="280"/>
            <ac:spMk id="2" creationId="{2BBC5279-2990-3421-1E16-3202EAD8691E}"/>
          </ac:spMkLst>
        </pc:spChg>
        <pc:spChg chg="mod">
          <ac:chgData name="Kathleen Dollard" userId="0e099197-7e30-40b4-b137-48962f86e452" providerId="ADAL" clId="{C1BB260C-24C8-4C4D-ABAB-4B7F5F3C5A3F}" dt="2023-12-01T14:41:23.232" v="38" actId="20577"/>
          <ac:spMkLst>
            <pc:docMk/>
            <pc:sldMk cId="3127784773" sldId="280"/>
            <ac:spMk id="3" creationId="{A15964E6-E7D3-8296-BCB1-3E50CA18CCC5}"/>
          </ac:spMkLst>
        </pc:spChg>
      </pc:sldChg>
      <pc:sldChg chg="del">
        <pc:chgData name="Kathleen Dollard" userId="0e099197-7e30-40b4-b137-48962f86e452" providerId="ADAL" clId="{C1BB260C-24C8-4C4D-ABAB-4B7F5F3C5A3F}" dt="2023-12-06T16:07:52.528" v="3487" actId="18676"/>
        <pc:sldMkLst>
          <pc:docMk/>
          <pc:sldMk cId="2018455175" sldId="281"/>
        </pc:sldMkLst>
      </pc:sldChg>
      <pc:sldChg chg="del">
        <pc:chgData name="Kathleen Dollard" userId="0e099197-7e30-40b4-b137-48962f86e452" providerId="ADAL" clId="{C1BB260C-24C8-4C4D-ABAB-4B7F5F3C5A3F}" dt="2023-12-06T16:07:52.528" v="3487" actId="18676"/>
        <pc:sldMkLst>
          <pc:docMk/>
          <pc:sldMk cId="121869812" sldId="289"/>
        </pc:sldMkLst>
      </pc:sldChg>
      <pc:sldChg chg="del">
        <pc:chgData name="Kathleen Dollard" userId="0e099197-7e30-40b4-b137-48962f86e452" providerId="ADAL" clId="{C1BB260C-24C8-4C4D-ABAB-4B7F5F3C5A3F}" dt="2023-12-01T14:41:36.119" v="39" actId="47"/>
        <pc:sldMkLst>
          <pc:docMk/>
          <pc:sldMk cId="1023071940" sldId="292"/>
        </pc:sldMkLst>
      </pc:sldChg>
      <pc:sldChg chg="del">
        <pc:chgData name="Kathleen Dollard" userId="0e099197-7e30-40b4-b137-48962f86e452" providerId="ADAL" clId="{C1BB260C-24C8-4C4D-ABAB-4B7F5F3C5A3F}" dt="2023-12-01T14:39:23.601" v="2" actId="2696"/>
        <pc:sldMkLst>
          <pc:docMk/>
          <pc:sldMk cId="2197797364" sldId="295"/>
        </pc:sldMkLst>
      </pc:sldChg>
      <pc:sldChg chg="del">
        <pc:chgData name="Kathleen Dollard" userId="0e099197-7e30-40b4-b137-48962f86e452" providerId="ADAL" clId="{C1BB260C-24C8-4C4D-ABAB-4B7F5F3C5A3F}" dt="2023-12-01T14:41:36.119" v="39" actId="47"/>
        <pc:sldMkLst>
          <pc:docMk/>
          <pc:sldMk cId="2919931578" sldId="296"/>
        </pc:sldMkLst>
      </pc:sldChg>
      <pc:sldChg chg="del ord">
        <pc:chgData name="Kathleen Dollard" userId="0e099197-7e30-40b4-b137-48962f86e452" providerId="ADAL" clId="{C1BB260C-24C8-4C4D-ABAB-4B7F5F3C5A3F}" dt="2023-12-01T14:39:28.955" v="5" actId="2696"/>
        <pc:sldMkLst>
          <pc:docMk/>
          <pc:sldMk cId="3226443285" sldId="297"/>
        </pc:sldMkLst>
      </pc:sldChg>
      <pc:sldChg chg="del">
        <pc:chgData name="Kathleen Dollard" userId="0e099197-7e30-40b4-b137-48962f86e452" providerId="ADAL" clId="{C1BB260C-24C8-4C4D-ABAB-4B7F5F3C5A3F}" dt="2023-12-06T16:07:52.528" v="3487" actId="18676"/>
        <pc:sldMkLst>
          <pc:docMk/>
          <pc:sldMk cId="1794320312" sldId="298"/>
        </pc:sldMkLst>
      </pc:sldChg>
      <pc:sldChg chg="del">
        <pc:chgData name="Kathleen Dollard" userId="0e099197-7e30-40b4-b137-48962f86e452" providerId="ADAL" clId="{C1BB260C-24C8-4C4D-ABAB-4B7F5F3C5A3F}" dt="2023-12-06T16:07:52.528" v="3487" actId="18676"/>
        <pc:sldMkLst>
          <pc:docMk/>
          <pc:sldMk cId="1767585408" sldId="299"/>
        </pc:sldMkLst>
      </pc:sldChg>
      <pc:sldChg chg="addSp delSp modSp new del mod ord modClrScheme chgLayout">
        <pc:chgData name="Kathleen Dollard" userId="0e099197-7e30-40b4-b137-48962f86e452" providerId="ADAL" clId="{C1BB260C-24C8-4C4D-ABAB-4B7F5F3C5A3F}" dt="2023-12-06T16:00:40.253" v="3450" actId="2696"/>
        <pc:sldMkLst>
          <pc:docMk/>
          <pc:sldMk cId="1246178462" sldId="300"/>
        </pc:sldMkLst>
        <pc:spChg chg="del mod ord">
          <ac:chgData name="Kathleen Dollard" userId="0e099197-7e30-40b4-b137-48962f86e452" providerId="ADAL" clId="{C1BB260C-24C8-4C4D-ABAB-4B7F5F3C5A3F}" dt="2023-12-01T14:42:28.668" v="42" actId="700"/>
          <ac:spMkLst>
            <pc:docMk/>
            <pc:sldMk cId="1246178462" sldId="300"/>
            <ac:spMk id="2" creationId="{88AC0356-5942-2EAA-E08D-FDD9C683A009}"/>
          </ac:spMkLst>
        </pc:spChg>
        <pc:spChg chg="del mod ord">
          <ac:chgData name="Kathleen Dollard" userId="0e099197-7e30-40b4-b137-48962f86e452" providerId="ADAL" clId="{C1BB260C-24C8-4C4D-ABAB-4B7F5F3C5A3F}" dt="2023-12-01T14:42:28.668" v="42" actId="700"/>
          <ac:spMkLst>
            <pc:docMk/>
            <pc:sldMk cId="1246178462" sldId="300"/>
            <ac:spMk id="3" creationId="{EDDE8ADD-49D5-8486-397A-1995E0C30214}"/>
          </ac:spMkLst>
        </pc:spChg>
        <pc:spChg chg="add mod ord">
          <ac:chgData name="Kathleen Dollard" userId="0e099197-7e30-40b4-b137-48962f86e452" providerId="ADAL" clId="{C1BB260C-24C8-4C4D-ABAB-4B7F5F3C5A3F}" dt="2023-12-01T15:14:50.376" v="2190" actId="700"/>
          <ac:spMkLst>
            <pc:docMk/>
            <pc:sldMk cId="1246178462" sldId="300"/>
            <ac:spMk id="4" creationId="{DEB4D0A0-B090-C064-7757-A90378EA76DC}"/>
          </ac:spMkLst>
        </pc:spChg>
        <pc:spChg chg="add del mod ord">
          <ac:chgData name="Kathleen Dollard" userId="0e099197-7e30-40b4-b137-48962f86e452" providerId="ADAL" clId="{C1BB260C-24C8-4C4D-ABAB-4B7F5F3C5A3F}" dt="2023-12-01T15:14:50.376" v="2190" actId="700"/>
          <ac:spMkLst>
            <pc:docMk/>
            <pc:sldMk cId="1246178462" sldId="300"/>
            <ac:spMk id="5" creationId="{B48FB838-B184-DEEC-BBC4-9117ACD809E9}"/>
          </ac:spMkLst>
        </pc:spChg>
      </pc:sldChg>
      <pc:sldChg chg="add ord">
        <pc:chgData name="Kathleen Dollard" userId="0e099197-7e30-40b4-b137-48962f86e452" providerId="ADAL" clId="{C1BB260C-24C8-4C4D-ABAB-4B7F5F3C5A3F}" dt="2023-12-06T16:04:55.832" v="3466"/>
        <pc:sldMkLst>
          <pc:docMk/>
          <pc:sldMk cId="2272407589" sldId="300"/>
        </pc:sldMkLst>
      </pc:sldChg>
      <pc:sldChg chg="addSp delSp modSp new del mod setBg modClrScheme chgLayout">
        <pc:chgData name="Kathleen Dollard" userId="0e099197-7e30-40b4-b137-48962f86e452" providerId="ADAL" clId="{C1BB260C-24C8-4C4D-ABAB-4B7F5F3C5A3F}" dt="2023-12-01T14:46:38.123" v="148" actId="47"/>
        <pc:sldMkLst>
          <pc:docMk/>
          <pc:sldMk cId="1729773081" sldId="301"/>
        </pc:sldMkLst>
        <pc:spChg chg="del">
          <ac:chgData name="Kathleen Dollard" userId="0e099197-7e30-40b4-b137-48962f86e452" providerId="ADAL" clId="{C1BB260C-24C8-4C4D-ABAB-4B7F5F3C5A3F}" dt="2023-12-01T14:43:18.541" v="97" actId="700"/>
          <ac:spMkLst>
            <pc:docMk/>
            <pc:sldMk cId="1729773081" sldId="301"/>
            <ac:spMk id="2" creationId="{83949417-A85E-F801-AE12-04671070411C}"/>
          </ac:spMkLst>
        </pc:spChg>
        <pc:spChg chg="del">
          <ac:chgData name="Kathleen Dollard" userId="0e099197-7e30-40b4-b137-48962f86e452" providerId="ADAL" clId="{C1BB260C-24C8-4C4D-ABAB-4B7F5F3C5A3F}" dt="2023-12-01T14:43:18.541" v="97" actId="700"/>
          <ac:spMkLst>
            <pc:docMk/>
            <pc:sldMk cId="1729773081" sldId="301"/>
            <ac:spMk id="3" creationId="{A84557E7-A4DD-263B-35EF-6DAD86E98D5E}"/>
          </ac:spMkLst>
        </pc:spChg>
        <pc:spChg chg="add del mod">
          <ac:chgData name="Kathleen Dollard" userId="0e099197-7e30-40b4-b137-48962f86e452" providerId="ADAL" clId="{C1BB260C-24C8-4C4D-ABAB-4B7F5F3C5A3F}" dt="2023-12-01T14:43:39.537" v="99"/>
          <ac:spMkLst>
            <pc:docMk/>
            <pc:sldMk cId="1729773081" sldId="301"/>
            <ac:spMk id="5" creationId="{EDE26D54-25D0-0142-C843-58F58FBB6F03}"/>
          </ac:spMkLst>
        </pc:spChg>
        <pc:spChg chg="add del mod">
          <ac:chgData name="Kathleen Dollard" userId="0e099197-7e30-40b4-b137-48962f86e452" providerId="ADAL" clId="{C1BB260C-24C8-4C4D-ABAB-4B7F5F3C5A3F}" dt="2023-12-01T14:43:39.537" v="99"/>
          <ac:spMkLst>
            <pc:docMk/>
            <pc:sldMk cId="1729773081" sldId="301"/>
            <ac:spMk id="6" creationId="{F6AADDA3-C3D6-3C7E-6759-0679AB3ACEFC}"/>
          </ac:spMkLst>
        </pc:spChg>
        <pc:spChg chg="add mod ord">
          <ac:chgData name="Kathleen Dollard" userId="0e099197-7e30-40b4-b137-48962f86e452" providerId="ADAL" clId="{C1BB260C-24C8-4C4D-ABAB-4B7F5F3C5A3F}" dt="2023-12-01T14:45:05.905" v="139" actId="404"/>
          <ac:spMkLst>
            <pc:docMk/>
            <pc:sldMk cId="1729773081" sldId="301"/>
            <ac:spMk id="7" creationId="{F2A974C4-F96F-B92F-7E7E-E3DEB46FF37B}"/>
          </ac:spMkLst>
        </pc:spChg>
        <pc:spChg chg="add mod ord">
          <ac:chgData name="Kathleen Dollard" userId="0e099197-7e30-40b4-b137-48962f86e452" providerId="ADAL" clId="{C1BB260C-24C8-4C4D-ABAB-4B7F5F3C5A3F}" dt="2023-12-01T14:45:13.277" v="142" actId="27636"/>
          <ac:spMkLst>
            <pc:docMk/>
            <pc:sldMk cId="1729773081" sldId="301"/>
            <ac:spMk id="8" creationId="{3AAA98EF-A497-EFE4-6EB4-D090019BE326}"/>
          </ac:spMkLst>
        </pc:spChg>
        <pc:graphicFrameChg chg="add del mod">
          <ac:chgData name="Kathleen Dollard" userId="0e099197-7e30-40b4-b137-48962f86e452" providerId="ADAL" clId="{C1BB260C-24C8-4C4D-ABAB-4B7F5F3C5A3F}" dt="2023-12-01T14:43:39.537" v="99"/>
          <ac:graphicFrameMkLst>
            <pc:docMk/>
            <pc:sldMk cId="1729773081" sldId="301"/>
            <ac:graphicFrameMk id="4" creationId="{23FB9700-16B9-D877-00AE-146F7EAED12E}"/>
          </ac:graphicFrameMkLst>
        </pc:graphicFrameChg>
        <pc:picChg chg="add del mod">
          <ac:chgData name="Kathleen Dollard" userId="0e099197-7e30-40b4-b137-48962f86e452" providerId="ADAL" clId="{C1BB260C-24C8-4C4D-ABAB-4B7F5F3C5A3F}" dt="2023-12-01T14:43:39.537" v="99"/>
          <ac:picMkLst>
            <pc:docMk/>
            <pc:sldMk cId="1729773081" sldId="301"/>
            <ac:picMk id="1028" creationId="{E42153FD-72EE-371D-0E95-7118966D35EB}"/>
          </ac:picMkLst>
        </pc:picChg>
      </pc:sldChg>
      <pc:sldChg chg="add del">
        <pc:chgData name="Kathleen Dollard" userId="0e099197-7e30-40b4-b137-48962f86e452" providerId="ADAL" clId="{C1BB260C-24C8-4C4D-ABAB-4B7F5F3C5A3F}" dt="2023-12-01T14:46:38.123" v="148" actId="47"/>
        <pc:sldMkLst>
          <pc:docMk/>
          <pc:sldMk cId="145078437" sldId="302"/>
        </pc:sldMkLst>
      </pc:sldChg>
      <pc:sldChg chg="modSp add mod ord">
        <pc:chgData name="Kathleen Dollard" userId="0e099197-7e30-40b4-b137-48962f86e452" providerId="ADAL" clId="{C1BB260C-24C8-4C4D-ABAB-4B7F5F3C5A3F}" dt="2023-12-01T15:05:12.518" v="1343" actId="242"/>
        <pc:sldMkLst>
          <pc:docMk/>
          <pc:sldMk cId="24314601" sldId="303"/>
        </pc:sldMkLst>
        <pc:spChg chg="mod">
          <ac:chgData name="Kathleen Dollard" userId="0e099197-7e30-40b4-b137-48962f86e452" providerId="ADAL" clId="{C1BB260C-24C8-4C4D-ABAB-4B7F5F3C5A3F}" dt="2023-12-01T15:05:12.518" v="1343" actId="242"/>
          <ac:spMkLst>
            <pc:docMk/>
            <pc:sldMk cId="24314601" sldId="303"/>
            <ac:spMk id="8" creationId="{3AAA98EF-A497-EFE4-6EB4-D090019BE326}"/>
          </ac:spMkLst>
        </pc:spChg>
      </pc:sldChg>
      <pc:sldChg chg="addSp delSp modSp new mod modClrScheme modAnim chgLayout">
        <pc:chgData name="Kathleen Dollard" userId="0e099197-7e30-40b4-b137-48962f86e452" providerId="ADAL" clId="{C1BB260C-24C8-4C4D-ABAB-4B7F5F3C5A3F}" dt="2023-12-06T18:52:27.403" v="4111" actId="2711"/>
        <pc:sldMkLst>
          <pc:docMk/>
          <pc:sldMk cId="4047567880" sldId="304"/>
        </pc:sldMkLst>
        <pc:spChg chg="add del mod">
          <ac:chgData name="Kathleen Dollard" userId="0e099197-7e30-40b4-b137-48962f86e452" providerId="ADAL" clId="{C1BB260C-24C8-4C4D-ABAB-4B7F5F3C5A3F}" dt="2023-12-06T18:51:51.904" v="4106" actId="6264"/>
          <ac:spMkLst>
            <pc:docMk/>
            <pc:sldMk cId="4047567880" sldId="304"/>
            <ac:spMk id="2" creationId="{2D5CA296-16E4-5A4C-3C8E-F82F044A7E5D}"/>
          </ac:spMkLst>
        </pc:spChg>
        <pc:spChg chg="del mod ord">
          <ac:chgData name="Kathleen Dollard" userId="0e099197-7e30-40b4-b137-48962f86e452" providerId="ADAL" clId="{C1BB260C-24C8-4C4D-ABAB-4B7F5F3C5A3F}" dt="2023-12-01T14:51:04.137" v="156" actId="700"/>
          <ac:spMkLst>
            <pc:docMk/>
            <pc:sldMk cId="4047567880" sldId="304"/>
            <ac:spMk id="2" creationId="{35CA70E1-5826-DDBB-B108-AE83DAB97ADC}"/>
          </ac:spMkLst>
        </pc:spChg>
        <pc:spChg chg="del mod ord">
          <ac:chgData name="Kathleen Dollard" userId="0e099197-7e30-40b4-b137-48962f86e452" providerId="ADAL" clId="{C1BB260C-24C8-4C4D-ABAB-4B7F5F3C5A3F}" dt="2023-12-01T14:51:04.137" v="156" actId="700"/>
          <ac:spMkLst>
            <pc:docMk/>
            <pc:sldMk cId="4047567880" sldId="304"/>
            <ac:spMk id="3" creationId="{46F99E26-2A34-BD00-51CB-96B290228847}"/>
          </ac:spMkLst>
        </pc:spChg>
        <pc:spChg chg="add del mod">
          <ac:chgData name="Kathleen Dollard" userId="0e099197-7e30-40b4-b137-48962f86e452" providerId="ADAL" clId="{C1BB260C-24C8-4C4D-ABAB-4B7F5F3C5A3F}" dt="2023-12-06T18:51:51.904" v="4106" actId="6264"/>
          <ac:spMkLst>
            <pc:docMk/>
            <pc:sldMk cId="4047567880" sldId="304"/>
            <ac:spMk id="3" creationId="{60E921E8-DD75-5FD4-185A-D5B5EB98BDC8}"/>
          </ac:spMkLst>
        </pc:spChg>
        <pc:spChg chg="add del mod ord">
          <ac:chgData name="Kathleen Dollard" userId="0e099197-7e30-40b4-b137-48962f86e452" providerId="ADAL" clId="{C1BB260C-24C8-4C4D-ABAB-4B7F5F3C5A3F}" dt="2023-12-01T14:51:16.454" v="159" actId="700"/>
          <ac:spMkLst>
            <pc:docMk/>
            <pc:sldMk cId="4047567880" sldId="304"/>
            <ac:spMk id="4" creationId="{C2093810-1A6F-87A9-AFBB-45DEE96AC7F2}"/>
          </ac:spMkLst>
        </pc:spChg>
        <pc:spChg chg="add mod ord">
          <ac:chgData name="Kathleen Dollard" userId="0e099197-7e30-40b4-b137-48962f86e452" providerId="ADAL" clId="{C1BB260C-24C8-4C4D-ABAB-4B7F5F3C5A3F}" dt="2023-12-06T18:52:27.403" v="4111" actId="2711"/>
          <ac:spMkLst>
            <pc:docMk/>
            <pc:sldMk cId="4047567880" sldId="304"/>
            <ac:spMk id="5" creationId="{3D8FBE73-481E-289F-A1B8-1C87CCA2CA8C}"/>
          </ac:spMkLst>
        </pc:spChg>
        <pc:spChg chg="add del mod ord">
          <ac:chgData name="Kathleen Dollard" userId="0e099197-7e30-40b4-b137-48962f86e452" providerId="ADAL" clId="{C1BB260C-24C8-4C4D-ABAB-4B7F5F3C5A3F}" dt="2023-12-01T14:51:16.454" v="159" actId="700"/>
          <ac:spMkLst>
            <pc:docMk/>
            <pc:sldMk cId="4047567880" sldId="304"/>
            <ac:spMk id="6" creationId="{5481E504-3D17-33D8-B991-88E6BDC96F6B}"/>
          </ac:spMkLst>
        </pc:spChg>
        <pc:spChg chg="add del mod ord">
          <ac:chgData name="Kathleen Dollard" userId="0e099197-7e30-40b4-b137-48962f86e452" providerId="ADAL" clId="{C1BB260C-24C8-4C4D-ABAB-4B7F5F3C5A3F}" dt="2023-12-01T14:51:16.454" v="159" actId="700"/>
          <ac:spMkLst>
            <pc:docMk/>
            <pc:sldMk cId="4047567880" sldId="304"/>
            <ac:spMk id="7" creationId="{F16102D7-8028-7567-FB93-C4501F94930B}"/>
          </ac:spMkLst>
        </pc:spChg>
        <pc:spChg chg="add del mod ord">
          <ac:chgData name="Kathleen Dollard" userId="0e099197-7e30-40b4-b137-48962f86e452" providerId="ADAL" clId="{C1BB260C-24C8-4C4D-ABAB-4B7F5F3C5A3F}" dt="2023-12-01T14:51:16.454" v="159" actId="700"/>
          <ac:spMkLst>
            <pc:docMk/>
            <pc:sldMk cId="4047567880" sldId="304"/>
            <ac:spMk id="8" creationId="{1C27814E-80A8-C8AE-4B80-8EEE4FC6A36E}"/>
          </ac:spMkLst>
        </pc:spChg>
        <pc:spChg chg="add mod ord">
          <ac:chgData name="Kathleen Dollard" userId="0e099197-7e30-40b4-b137-48962f86e452" providerId="ADAL" clId="{C1BB260C-24C8-4C4D-ABAB-4B7F5F3C5A3F}" dt="2023-12-06T18:51:51.904" v="4106" actId="6264"/>
          <ac:spMkLst>
            <pc:docMk/>
            <pc:sldMk cId="4047567880" sldId="304"/>
            <ac:spMk id="9" creationId="{A683F6A3-68BB-EA81-6889-F842E819942B}"/>
          </ac:spMkLst>
        </pc:spChg>
        <pc:picChg chg="add del">
          <ac:chgData name="Kathleen Dollard" userId="0e099197-7e30-40b4-b137-48962f86e452" providerId="ADAL" clId="{C1BB260C-24C8-4C4D-ABAB-4B7F5F3C5A3F}" dt="2023-12-01T15:23:38.729" v="2223" actId="22"/>
          <ac:picMkLst>
            <pc:docMk/>
            <pc:sldMk cId="4047567880" sldId="304"/>
            <ac:picMk id="11" creationId="{6881868D-2A23-EC23-7FCD-241DD67B0173}"/>
          </ac:picMkLst>
        </pc:picChg>
      </pc:sldChg>
      <pc:sldChg chg="addSp delSp modSp new mod modClrScheme chgLayout">
        <pc:chgData name="Kathleen Dollard" userId="0e099197-7e30-40b4-b137-48962f86e452" providerId="ADAL" clId="{C1BB260C-24C8-4C4D-ABAB-4B7F5F3C5A3F}" dt="2023-12-06T15:56:31.114" v="3415" actId="22"/>
        <pc:sldMkLst>
          <pc:docMk/>
          <pc:sldMk cId="1282117332" sldId="305"/>
        </pc:sldMkLst>
        <pc:spChg chg="del mod ord">
          <ac:chgData name="Kathleen Dollard" userId="0e099197-7e30-40b4-b137-48962f86e452" providerId="ADAL" clId="{C1BB260C-24C8-4C4D-ABAB-4B7F5F3C5A3F}" dt="2023-12-01T15:09:19.985" v="1750" actId="700"/>
          <ac:spMkLst>
            <pc:docMk/>
            <pc:sldMk cId="1282117332" sldId="305"/>
            <ac:spMk id="2" creationId="{0066CF2D-C6B4-CFAD-F541-C763BD6E8FC8}"/>
          </ac:spMkLst>
        </pc:spChg>
        <pc:spChg chg="del mod ord">
          <ac:chgData name="Kathleen Dollard" userId="0e099197-7e30-40b4-b137-48962f86e452" providerId="ADAL" clId="{C1BB260C-24C8-4C4D-ABAB-4B7F5F3C5A3F}" dt="2023-12-01T15:09:19.985" v="1750" actId="700"/>
          <ac:spMkLst>
            <pc:docMk/>
            <pc:sldMk cId="1282117332" sldId="305"/>
            <ac:spMk id="3" creationId="{5E504150-B8B1-2A6F-B112-912B82651E57}"/>
          </ac:spMkLst>
        </pc:spChg>
        <pc:spChg chg="add del">
          <ac:chgData name="Kathleen Dollard" userId="0e099197-7e30-40b4-b137-48962f86e452" providerId="ADAL" clId="{C1BB260C-24C8-4C4D-ABAB-4B7F5F3C5A3F}" dt="2023-12-06T15:56:31.114" v="3415" actId="22"/>
          <ac:spMkLst>
            <pc:docMk/>
            <pc:sldMk cId="1282117332" sldId="305"/>
            <ac:spMk id="3" creationId="{BC17F7E9-C73A-61BF-5D4D-77D9AAA38A7A}"/>
          </ac:spMkLst>
        </pc:spChg>
        <pc:spChg chg="add mod ord">
          <ac:chgData name="Kathleen Dollard" userId="0e099197-7e30-40b4-b137-48962f86e452" providerId="ADAL" clId="{C1BB260C-24C8-4C4D-ABAB-4B7F5F3C5A3F}" dt="2023-12-01T15:13:17.478" v="2079" actId="20577"/>
          <ac:spMkLst>
            <pc:docMk/>
            <pc:sldMk cId="1282117332" sldId="305"/>
            <ac:spMk id="4" creationId="{6D4CA241-562F-1B95-DE71-9B48852837B9}"/>
          </ac:spMkLst>
        </pc:spChg>
        <pc:spChg chg="add mod ord">
          <ac:chgData name="Kathleen Dollard" userId="0e099197-7e30-40b4-b137-48962f86e452" providerId="ADAL" clId="{C1BB260C-24C8-4C4D-ABAB-4B7F5F3C5A3F}" dt="2023-12-06T15:56:11.367" v="3412" actId="20577"/>
          <ac:spMkLst>
            <pc:docMk/>
            <pc:sldMk cId="1282117332" sldId="305"/>
            <ac:spMk id="5" creationId="{73DB7761-871C-7973-390F-260823AC3E29}"/>
          </ac:spMkLst>
        </pc:spChg>
        <pc:spChg chg="add mod ord">
          <ac:chgData name="Kathleen Dollard" userId="0e099197-7e30-40b4-b137-48962f86e452" providerId="ADAL" clId="{C1BB260C-24C8-4C4D-ABAB-4B7F5F3C5A3F}" dt="2023-12-01T15:12:46.892" v="2049" actId="20578"/>
          <ac:spMkLst>
            <pc:docMk/>
            <pc:sldMk cId="1282117332" sldId="305"/>
            <ac:spMk id="6" creationId="{75097755-4B0A-80E4-79AF-A6B94D6A9EC4}"/>
          </ac:spMkLst>
        </pc:spChg>
      </pc:sldChg>
      <pc:sldChg chg="addSp delSp modSp new mod modClrScheme chgLayout">
        <pc:chgData name="Kathleen Dollard" userId="0e099197-7e30-40b4-b137-48962f86e452" providerId="ADAL" clId="{C1BB260C-24C8-4C4D-ABAB-4B7F5F3C5A3F}" dt="2023-12-06T18:51:59.057" v="4108" actId="6264"/>
        <pc:sldMkLst>
          <pc:docMk/>
          <pc:sldMk cId="3392150081" sldId="306"/>
        </pc:sldMkLst>
        <pc:spChg chg="add del mod">
          <ac:chgData name="Kathleen Dollard" userId="0e099197-7e30-40b4-b137-48962f86e452" providerId="ADAL" clId="{C1BB260C-24C8-4C4D-ABAB-4B7F5F3C5A3F}" dt="2023-12-06T18:51:59.057" v="4108" actId="6264"/>
          <ac:spMkLst>
            <pc:docMk/>
            <pc:sldMk cId="3392150081" sldId="306"/>
            <ac:spMk id="2" creationId="{2B44F0AD-31FC-5D7A-3134-651ED724D716}"/>
          </ac:spMkLst>
        </pc:spChg>
        <pc:spChg chg="del mod ord">
          <ac:chgData name="Kathleen Dollard" userId="0e099197-7e30-40b4-b137-48962f86e452" providerId="ADAL" clId="{C1BB260C-24C8-4C4D-ABAB-4B7F5F3C5A3F}" dt="2023-12-01T14:55:17.058" v="496" actId="700"/>
          <ac:spMkLst>
            <pc:docMk/>
            <pc:sldMk cId="3392150081" sldId="306"/>
            <ac:spMk id="2" creationId="{696CB8CF-7588-0305-DFE1-056E35AC4CA5}"/>
          </ac:spMkLst>
        </pc:spChg>
        <pc:spChg chg="add del mod">
          <ac:chgData name="Kathleen Dollard" userId="0e099197-7e30-40b4-b137-48962f86e452" providerId="ADAL" clId="{C1BB260C-24C8-4C4D-ABAB-4B7F5F3C5A3F}" dt="2023-12-06T18:51:59.057" v="4108" actId="6264"/>
          <ac:spMkLst>
            <pc:docMk/>
            <pc:sldMk cId="3392150081" sldId="306"/>
            <ac:spMk id="3" creationId="{1876D460-B27C-5CD4-9A6B-FD39B67BC2F6}"/>
          </ac:spMkLst>
        </pc:spChg>
        <pc:spChg chg="del mod ord">
          <ac:chgData name="Kathleen Dollard" userId="0e099197-7e30-40b4-b137-48962f86e452" providerId="ADAL" clId="{C1BB260C-24C8-4C4D-ABAB-4B7F5F3C5A3F}" dt="2023-12-01T14:55:17.058" v="496" actId="700"/>
          <ac:spMkLst>
            <pc:docMk/>
            <pc:sldMk cId="3392150081" sldId="306"/>
            <ac:spMk id="3" creationId="{C8F58DA5-E92A-F58E-C8F0-4D4933F84BE4}"/>
          </ac:spMkLst>
        </pc:spChg>
        <pc:spChg chg="add mod ord">
          <ac:chgData name="Kathleen Dollard" userId="0e099197-7e30-40b4-b137-48962f86e452" providerId="ADAL" clId="{C1BB260C-24C8-4C4D-ABAB-4B7F5F3C5A3F}" dt="2023-12-06T18:51:59.057" v="4108" actId="6264"/>
          <ac:spMkLst>
            <pc:docMk/>
            <pc:sldMk cId="3392150081" sldId="306"/>
            <ac:spMk id="4" creationId="{F4E18DBF-5D0E-5CEA-D418-AE4FA519F797}"/>
          </ac:spMkLst>
        </pc:spChg>
        <pc:spChg chg="add mod ord">
          <ac:chgData name="Kathleen Dollard" userId="0e099197-7e30-40b4-b137-48962f86e452" providerId="ADAL" clId="{C1BB260C-24C8-4C4D-ABAB-4B7F5F3C5A3F}" dt="2023-12-06T18:51:59.057" v="4108" actId="6264"/>
          <ac:spMkLst>
            <pc:docMk/>
            <pc:sldMk cId="3392150081" sldId="306"/>
            <ac:spMk id="5" creationId="{C6F61A3D-CF04-3164-283A-B790C67DC2AD}"/>
          </ac:spMkLst>
        </pc:spChg>
      </pc:sldChg>
      <pc:sldChg chg="addSp delSp modSp new mod modClrScheme chgLayout">
        <pc:chgData name="Kathleen Dollard" userId="0e099197-7e30-40b4-b137-48962f86e452" providerId="ADAL" clId="{C1BB260C-24C8-4C4D-ABAB-4B7F5F3C5A3F}" dt="2023-12-06T18:51:43.530" v="4104" actId="6264"/>
        <pc:sldMkLst>
          <pc:docMk/>
          <pc:sldMk cId="2649655523" sldId="307"/>
        </pc:sldMkLst>
        <pc:spChg chg="del mod ord">
          <ac:chgData name="Kathleen Dollard" userId="0e099197-7e30-40b4-b137-48962f86e452" providerId="ADAL" clId="{C1BB260C-24C8-4C4D-ABAB-4B7F5F3C5A3F}" dt="2023-12-01T14:57:19.584" v="627" actId="700"/>
          <ac:spMkLst>
            <pc:docMk/>
            <pc:sldMk cId="2649655523" sldId="307"/>
            <ac:spMk id="2" creationId="{57F95504-D367-CFFC-61D4-EFDAB1052230}"/>
          </ac:spMkLst>
        </pc:spChg>
        <pc:spChg chg="add del mod">
          <ac:chgData name="Kathleen Dollard" userId="0e099197-7e30-40b4-b137-48962f86e452" providerId="ADAL" clId="{C1BB260C-24C8-4C4D-ABAB-4B7F5F3C5A3F}" dt="2023-12-06T18:51:43.530" v="4104" actId="6264"/>
          <ac:spMkLst>
            <pc:docMk/>
            <pc:sldMk cId="2649655523" sldId="307"/>
            <ac:spMk id="2" creationId="{69D7614A-68BD-865A-9890-24F710374669}"/>
          </ac:spMkLst>
        </pc:spChg>
        <pc:spChg chg="del mod ord">
          <ac:chgData name="Kathleen Dollard" userId="0e099197-7e30-40b4-b137-48962f86e452" providerId="ADAL" clId="{C1BB260C-24C8-4C4D-ABAB-4B7F5F3C5A3F}" dt="2023-12-01T14:57:19.584" v="627" actId="700"/>
          <ac:spMkLst>
            <pc:docMk/>
            <pc:sldMk cId="2649655523" sldId="307"/>
            <ac:spMk id="3" creationId="{BF9D42C6-8330-F7A4-E033-01E5E522010E}"/>
          </ac:spMkLst>
        </pc:spChg>
        <pc:spChg chg="add del mod">
          <ac:chgData name="Kathleen Dollard" userId="0e099197-7e30-40b4-b137-48962f86e452" providerId="ADAL" clId="{C1BB260C-24C8-4C4D-ABAB-4B7F5F3C5A3F}" dt="2023-12-06T18:51:43.530" v="4104" actId="6264"/>
          <ac:spMkLst>
            <pc:docMk/>
            <pc:sldMk cId="2649655523" sldId="307"/>
            <ac:spMk id="3" creationId="{EF96C4DD-5B1F-CCD6-995C-5DFB8969568F}"/>
          </ac:spMkLst>
        </pc:spChg>
        <pc:spChg chg="add mod ord">
          <ac:chgData name="Kathleen Dollard" userId="0e099197-7e30-40b4-b137-48962f86e452" providerId="ADAL" clId="{C1BB260C-24C8-4C4D-ABAB-4B7F5F3C5A3F}" dt="2023-12-06T18:51:43.530" v="4104" actId="6264"/>
          <ac:spMkLst>
            <pc:docMk/>
            <pc:sldMk cId="2649655523" sldId="307"/>
            <ac:spMk id="4" creationId="{DA47B46D-6703-F35D-4B36-928BBE6F0CAA}"/>
          </ac:spMkLst>
        </pc:spChg>
        <pc:spChg chg="add del mod ord">
          <ac:chgData name="Kathleen Dollard" userId="0e099197-7e30-40b4-b137-48962f86e452" providerId="ADAL" clId="{C1BB260C-24C8-4C4D-ABAB-4B7F5F3C5A3F}" dt="2023-12-06T18:51:43.530" v="4104" actId="6264"/>
          <ac:spMkLst>
            <pc:docMk/>
            <pc:sldMk cId="2649655523" sldId="307"/>
            <ac:spMk id="5" creationId="{89DDAA12-B66E-5F2D-1AB1-C9A7B9F87E58}"/>
          </ac:spMkLst>
        </pc:spChg>
        <pc:spChg chg="add del mod">
          <ac:chgData name="Kathleen Dollard" userId="0e099197-7e30-40b4-b137-48962f86e452" providerId="ADAL" clId="{C1BB260C-24C8-4C4D-ABAB-4B7F5F3C5A3F}" dt="2023-12-01T15:01:32.304" v="1101" actId="478"/>
          <ac:spMkLst>
            <pc:docMk/>
            <pc:sldMk cId="2649655523" sldId="307"/>
            <ac:spMk id="7" creationId="{D77110E4-33E2-9212-69E7-F5C7D92640DF}"/>
          </ac:spMkLst>
        </pc:spChg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384998191" sldId="308"/>
        </pc:sldMkLst>
      </pc:sldChg>
      <pc:sldChg chg="addSp delSp modSp add mod modClrScheme chgLayout">
        <pc:chgData name="Kathleen Dollard" userId="0e099197-7e30-40b4-b137-48962f86e452" providerId="ADAL" clId="{C1BB260C-24C8-4C4D-ABAB-4B7F5F3C5A3F}" dt="2023-12-01T15:18:25.460" v="2221" actId="20577"/>
        <pc:sldMkLst>
          <pc:docMk/>
          <pc:sldMk cId="2064494047" sldId="309"/>
        </pc:sldMkLst>
        <pc:spChg chg="mod ord">
          <ac:chgData name="Kathleen Dollard" userId="0e099197-7e30-40b4-b137-48962f86e452" providerId="ADAL" clId="{C1BB260C-24C8-4C4D-ABAB-4B7F5F3C5A3F}" dt="2023-12-01T15:18:25.460" v="2221" actId="20577"/>
          <ac:spMkLst>
            <pc:docMk/>
            <pc:sldMk cId="2064494047" sldId="309"/>
            <ac:spMk id="4" creationId="{DEB4D0A0-B090-C064-7757-A90378EA76DC}"/>
          </ac:spMkLst>
        </pc:spChg>
        <pc:spChg chg="add del">
          <ac:chgData name="Kathleen Dollard" userId="0e099197-7e30-40b4-b137-48962f86e452" providerId="ADAL" clId="{C1BB260C-24C8-4C4D-ABAB-4B7F5F3C5A3F}" dt="2023-12-01T15:14:46.532" v="2189" actId="700"/>
          <ac:spMkLst>
            <pc:docMk/>
            <pc:sldMk cId="2064494047" sldId="309"/>
            <ac:spMk id="5" creationId="{B48FB838-B184-DEEC-BBC4-9117ACD809E9}"/>
          </ac:spMkLst>
        </pc:spChg>
      </pc:sldChg>
      <pc:sldChg chg="addSp delSp modSp new mod modClrScheme chgLayout">
        <pc:chgData name="Kathleen Dollard" userId="0e099197-7e30-40b4-b137-48962f86e452" providerId="ADAL" clId="{C1BB260C-24C8-4C4D-ABAB-4B7F5F3C5A3F}" dt="2023-12-07T14:54:02.609" v="4751" actId="1076"/>
        <pc:sldMkLst>
          <pc:docMk/>
          <pc:sldMk cId="2040911404" sldId="310"/>
        </pc:sldMkLst>
        <pc:spChg chg="del">
          <ac:chgData name="Kathleen Dollard" userId="0e099197-7e30-40b4-b137-48962f86e452" providerId="ADAL" clId="{C1BB260C-24C8-4C4D-ABAB-4B7F5F3C5A3F}" dt="2023-12-01T15:23:45.111" v="2225" actId="700"/>
          <ac:spMkLst>
            <pc:docMk/>
            <pc:sldMk cId="2040911404" sldId="310"/>
            <ac:spMk id="2" creationId="{6891633A-D4E9-9B1D-C482-A859E4D4166F}"/>
          </ac:spMkLst>
        </pc:spChg>
        <pc:spChg chg="add mod">
          <ac:chgData name="Kathleen Dollard" userId="0e099197-7e30-40b4-b137-48962f86e452" providerId="ADAL" clId="{C1BB260C-24C8-4C4D-ABAB-4B7F5F3C5A3F}" dt="2023-12-07T14:54:02.609" v="4751" actId="1076"/>
          <ac:spMkLst>
            <pc:docMk/>
            <pc:sldMk cId="2040911404" sldId="310"/>
            <ac:spMk id="2" creationId="{89F10346-262F-4B75-9770-293B840B3657}"/>
          </ac:spMkLst>
        </pc:spChg>
        <pc:spChg chg="del">
          <ac:chgData name="Kathleen Dollard" userId="0e099197-7e30-40b4-b137-48962f86e452" providerId="ADAL" clId="{C1BB260C-24C8-4C4D-ABAB-4B7F5F3C5A3F}" dt="2023-12-01T15:23:45.111" v="2225" actId="700"/>
          <ac:spMkLst>
            <pc:docMk/>
            <pc:sldMk cId="2040911404" sldId="310"/>
            <ac:spMk id="3" creationId="{30765019-F0C4-D27F-D422-EB25567B7287}"/>
          </ac:spMkLst>
        </pc:spChg>
        <pc:spChg chg="add mod">
          <ac:chgData name="Kathleen Dollard" userId="0e099197-7e30-40b4-b137-48962f86e452" providerId="ADAL" clId="{C1BB260C-24C8-4C4D-ABAB-4B7F5F3C5A3F}" dt="2023-12-01T15:48:00.749" v="2603" actId="14100"/>
          <ac:spMkLst>
            <pc:docMk/>
            <pc:sldMk cId="2040911404" sldId="310"/>
            <ac:spMk id="8" creationId="{8154EA9D-05F6-39B2-4DF2-904153C1BD33}"/>
          </ac:spMkLst>
        </pc:spChg>
        <pc:spChg chg="add mod">
          <ac:chgData name="Kathleen Dollard" userId="0e099197-7e30-40b4-b137-48962f86e452" providerId="ADAL" clId="{C1BB260C-24C8-4C4D-ABAB-4B7F5F3C5A3F}" dt="2023-12-01T15:47:48.440" v="2602" actId="14100"/>
          <ac:spMkLst>
            <pc:docMk/>
            <pc:sldMk cId="2040911404" sldId="310"/>
            <ac:spMk id="9" creationId="{7330FB0D-07C9-7346-C090-48EEE41FEB57}"/>
          </ac:spMkLst>
        </pc:spChg>
        <pc:spChg chg="add mod">
          <ac:chgData name="Kathleen Dollard" userId="0e099197-7e30-40b4-b137-48962f86e452" providerId="ADAL" clId="{C1BB260C-24C8-4C4D-ABAB-4B7F5F3C5A3F}" dt="2023-12-02T22:00:55.293" v="2777" actId="20577"/>
          <ac:spMkLst>
            <pc:docMk/>
            <pc:sldMk cId="2040911404" sldId="310"/>
            <ac:spMk id="14" creationId="{FEA42613-BEA5-4E13-4981-619461A45342}"/>
          </ac:spMkLst>
        </pc:spChg>
        <pc:spChg chg="add mod">
          <ac:chgData name="Kathleen Dollard" userId="0e099197-7e30-40b4-b137-48962f86e452" providerId="ADAL" clId="{C1BB260C-24C8-4C4D-ABAB-4B7F5F3C5A3F}" dt="2023-12-01T15:49:06.939" v="2623" actId="14100"/>
          <ac:spMkLst>
            <pc:docMk/>
            <pc:sldMk cId="2040911404" sldId="310"/>
            <ac:spMk id="15" creationId="{DD9E8337-6A43-8E91-BEA5-17A5D8901DFE}"/>
          </ac:spMkLst>
        </pc:spChg>
        <pc:spChg chg="add mod">
          <ac:chgData name="Kathleen Dollard" userId="0e099197-7e30-40b4-b137-48962f86e452" providerId="ADAL" clId="{C1BB260C-24C8-4C4D-ABAB-4B7F5F3C5A3F}" dt="2023-12-01T15:48:25.407" v="2606" actId="14100"/>
          <ac:spMkLst>
            <pc:docMk/>
            <pc:sldMk cId="2040911404" sldId="310"/>
            <ac:spMk id="16" creationId="{3EB6B000-C2EE-E94B-4E98-ECC24A0164E1}"/>
          </ac:spMkLst>
        </pc:spChg>
        <pc:spChg chg="add mod">
          <ac:chgData name="Kathleen Dollard" userId="0e099197-7e30-40b4-b137-48962f86e452" providerId="ADAL" clId="{C1BB260C-24C8-4C4D-ABAB-4B7F5F3C5A3F}" dt="2023-12-01T15:52:30.071" v="2683" actId="120"/>
          <ac:spMkLst>
            <pc:docMk/>
            <pc:sldMk cId="2040911404" sldId="310"/>
            <ac:spMk id="17" creationId="{CB13AF2C-CF3D-BF55-EC14-4AA9E36AED15}"/>
          </ac:spMkLst>
        </pc:spChg>
        <pc:spChg chg="add mod">
          <ac:chgData name="Kathleen Dollard" userId="0e099197-7e30-40b4-b137-48962f86e452" providerId="ADAL" clId="{C1BB260C-24C8-4C4D-ABAB-4B7F5F3C5A3F}" dt="2023-12-01T16:00:54.511" v="2710" actId="14100"/>
          <ac:spMkLst>
            <pc:docMk/>
            <pc:sldMk cId="2040911404" sldId="310"/>
            <ac:spMk id="18" creationId="{B4790610-954E-379E-EE74-1D206CFEBC10}"/>
          </ac:spMkLst>
        </pc:spChg>
        <pc:spChg chg="add mod">
          <ac:chgData name="Kathleen Dollard" userId="0e099197-7e30-40b4-b137-48962f86e452" providerId="ADAL" clId="{C1BB260C-24C8-4C4D-ABAB-4B7F5F3C5A3F}" dt="2023-12-01T15:48:56.334" v="2622" actId="14100"/>
          <ac:spMkLst>
            <pc:docMk/>
            <pc:sldMk cId="2040911404" sldId="310"/>
            <ac:spMk id="21" creationId="{1E0A2A7B-E575-316C-0A54-99951B9DF201}"/>
          </ac:spMkLst>
        </pc:spChg>
        <pc:spChg chg="add mod">
          <ac:chgData name="Kathleen Dollard" userId="0e099197-7e30-40b4-b137-48962f86e452" providerId="ADAL" clId="{C1BB260C-24C8-4C4D-ABAB-4B7F5F3C5A3F}" dt="2023-12-01T15:52:53.539" v="2686" actId="1036"/>
          <ac:spMkLst>
            <pc:docMk/>
            <pc:sldMk cId="2040911404" sldId="310"/>
            <ac:spMk id="24" creationId="{4ECB49E4-4B42-EF62-52E9-9D0A461F1523}"/>
          </ac:spMkLst>
        </pc:spChg>
        <pc:spChg chg="add mod">
          <ac:chgData name="Kathleen Dollard" userId="0e099197-7e30-40b4-b137-48962f86e452" providerId="ADAL" clId="{C1BB260C-24C8-4C4D-ABAB-4B7F5F3C5A3F}" dt="2023-12-01T15:57:44.864" v="2704" actId="20577"/>
          <ac:spMkLst>
            <pc:docMk/>
            <pc:sldMk cId="2040911404" sldId="310"/>
            <ac:spMk id="25" creationId="{B1E314EF-C503-69E0-2975-40DC4B5CCA3B}"/>
          </ac:spMkLst>
        </pc:spChg>
        <pc:spChg chg="add mod">
          <ac:chgData name="Kathleen Dollard" userId="0e099197-7e30-40b4-b137-48962f86e452" providerId="ADAL" clId="{C1BB260C-24C8-4C4D-ABAB-4B7F5F3C5A3F}" dt="2023-12-01T16:03:32.192" v="2741" actId="14100"/>
          <ac:spMkLst>
            <pc:docMk/>
            <pc:sldMk cId="2040911404" sldId="310"/>
            <ac:spMk id="28" creationId="{251E1F2C-53C4-F605-1F42-F8E928907E71}"/>
          </ac:spMkLst>
        </pc:spChg>
        <pc:spChg chg="add mod">
          <ac:chgData name="Kathleen Dollard" userId="0e099197-7e30-40b4-b137-48962f86e452" providerId="ADAL" clId="{C1BB260C-24C8-4C4D-ABAB-4B7F5F3C5A3F}" dt="2023-12-01T16:05:58.748" v="2766" actId="20577"/>
          <ac:spMkLst>
            <pc:docMk/>
            <pc:sldMk cId="2040911404" sldId="310"/>
            <ac:spMk id="29" creationId="{EFF2AF3E-F91C-2126-1211-8D5721734B5D}"/>
          </ac:spMkLst>
        </pc:spChg>
        <pc:picChg chg="add del mod">
          <ac:chgData name="Kathleen Dollard" userId="0e099197-7e30-40b4-b137-48962f86e452" providerId="ADAL" clId="{C1BB260C-24C8-4C4D-ABAB-4B7F5F3C5A3F}" dt="2023-12-01T15:24:39.981" v="2228" actId="478"/>
          <ac:picMkLst>
            <pc:docMk/>
            <pc:sldMk cId="2040911404" sldId="310"/>
            <ac:picMk id="5" creationId="{8FAEC0BB-DBF9-0469-B91E-96AF72FC9AEC}"/>
          </ac:picMkLst>
        </pc:picChg>
        <pc:picChg chg="add del mod">
          <ac:chgData name="Kathleen Dollard" userId="0e099197-7e30-40b4-b137-48962f86e452" providerId="ADAL" clId="{C1BB260C-24C8-4C4D-ABAB-4B7F5F3C5A3F}" dt="2023-12-01T15:44:06.780" v="2508" actId="478"/>
          <ac:picMkLst>
            <pc:docMk/>
            <pc:sldMk cId="2040911404" sldId="310"/>
            <ac:picMk id="7" creationId="{E22549F1-559E-8A04-9F42-35930FD7B399}"/>
          </ac:picMkLst>
        </pc:picChg>
        <pc:picChg chg="add del mod">
          <ac:chgData name="Kathleen Dollard" userId="0e099197-7e30-40b4-b137-48962f86e452" providerId="ADAL" clId="{C1BB260C-24C8-4C4D-ABAB-4B7F5F3C5A3F}" dt="2023-12-01T15:28:30.151" v="2279" actId="478"/>
          <ac:picMkLst>
            <pc:docMk/>
            <pc:sldMk cId="2040911404" sldId="310"/>
            <ac:picMk id="11" creationId="{97038DA9-FFAA-27DA-9AEA-8D701300C5EF}"/>
          </ac:picMkLst>
        </pc:picChg>
        <pc:picChg chg="add del mod modCrop">
          <ac:chgData name="Kathleen Dollard" userId="0e099197-7e30-40b4-b137-48962f86e452" providerId="ADAL" clId="{C1BB260C-24C8-4C4D-ABAB-4B7F5F3C5A3F}" dt="2023-12-01T16:07:11.552" v="2768" actId="478"/>
          <ac:picMkLst>
            <pc:docMk/>
            <pc:sldMk cId="2040911404" sldId="310"/>
            <ac:picMk id="13" creationId="{5085A379-1004-ECD2-C895-EC1CB698DE2F}"/>
          </ac:picMkLst>
        </pc:picChg>
        <pc:picChg chg="add del mod ord">
          <ac:chgData name="Kathleen Dollard" userId="0e099197-7e30-40b4-b137-48962f86e452" providerId="ADAL" clId="{C1BB260C-24C8-4C4D-ABAB-4B7F5F3C5A3F}" dt="2023-12-01T15:51:19.865" v="2658" actId="478"/>
          <ac:picMkLst>
            <pc:docMk/>
            <pc:sldMk cId="2040911404" sldId="310"/>
            <ac:picMk id="20" creationId="{C94CB50B-D9C9-4121-19A8-94FC3C7284E4}"/>
          </ac:picMkLst>
        </pc:picChg>
        <pc:picChg chg="add mod ord">
          <ac:chgData name="Kathleen Dollard" userId="0e099197-7e30-40b4-b137-48962f86e452" providerId="ADAL" clId="{C1BB260C-24C8-4C4D-ABAB-4B7F5F3C5A3F}" dt="2023-12-01T15:51:17.660" v="2657" actId="167"/>
          <ac:picMkLst>
            <pc:docMk/>
            <pc:sldMk cId="2040911404" sldId="310"/>
            <ac:picMk id="23" creationId="{D5689C03-C8B3-A86B-63FE-206B3E69021F}"/>
          </ac:picMkLst>
        </pc:picChg>
        <pc:picChg chg="add mod">
          <ac:chgData name="Kathleen Dollard" userId="0e099197-7e30-40b4-b137-48962f86e452" providerId="ADAL" clId="{C1BB260C-24C8-4C4D-ABAB-4B7F5F3C5A3F}" dt="2023-12-01T16:02:34.141" v="2713" actId="1076"/>
          <ac:picMkLst>
            <pc:docMk/>
            <pc:sldMk cId="2040911404" sldId="310"/>
            <ac:picMk id="27" creationId="{2D13E64B-6E34-A020-F54B-C6C9E0E121B7}"/>
          </ac:picMkLst>
        </pc:picChg>
        <pc:picChg chg="add mod">
          <ac:chgData name="Kathleen Dollard" userId="0e099197-7e30-40b4-b137-48962f86e452" providerId="ADAL" clId="{C1BB260C-24C8-4C4D-ABAB-4B7F5F3C5A3F}" dt="2023-12-01T16:07:26.588" v="2773" actId="1440"/>
          <ac:picMkLst>
            <pc:docMk/>
            <pc:sldMk cId="2040911404" sldId="310"/>
            <ac:picMk id="31" creationId="{839EB555-96E8-9DC9-1DFD-3E401712F195}"/>
          </ac:picMkLst>
        </pc:picChg>
      </pc:sldChg>
      <pc:sldChg chg="new del">
        <pc:chgData name="Kathleen Dollard" userId="0e099197-7e30-40b4-b137-48962f86e452" providerId="ADAL" clId="{C1BB260C-24C8-4C4D-ABAB-4B7F5F3C5A3F}" dt="2023-12-02T22:02:50.113" v="2869" actId="47"/>
        <pc:sldMkLst>
          <pc:docMk/>
          <pc:sldMk cId="3453134138" sldId="311"/>
        </pc:sldMkLst>
      </pc:sldChg>
      <pc:sldChg chg="modSp add mod">
        <pc:chgData name="Kathleen Dollard" userId="0e099197-7e30-40b4-b137-48962f86e452" providerId="ADAL" clId="{C1BB260C-24C8-4C4D-ABAB-4B7F5F3C5A3F}" dt="2023-12-03T00:13:07.976" v="3177" actId="404"/>
        <pc:sldMkLst>
          <pc:docMk/>
          <pc:sldMk cId="1324375680" sldId="312"/>
        </pc:sldMkLst>
        <pc:spChg chg="mod">
          <ac:chgData name="Kathleen Dollard" userId="0e099197-7e30-40b4-b137-48962f86e452" providerId="ADAL" clId="{C1BB260C-24C8-4C4D-ABAB-4B7F5F3C5A3F}" dt="2023-12-03T00:13:07.976" v="3177" actId="404"/>
          <ac:spMkLst>
            <pc:docMk/>
            <pc:sldMk cId="1324375680" sldId="312"/>
            <ac:spMk id="3" creationId="{4A761EA3-8892-1A18-0093-B4B79F737056}"/>
          </ac:spMkLst>
        </pc:spChg>
        <pc:spChg chg="mod">
          <ac:chgData name="Kathleen Dollard" userId="0e099197-7e30-40b4-b137-48962f86e452" providerId="ADAL" clId="{C1BB260C-24C8-4C4D-ABAB-4B7F5F3C5A3F}" dt="2023-12-03T00:11:44.990" v="3078" actId="20577"/>
          <ac:spMkLst>
            <pc:docMk/>
            <pc:sldMk cId="1324375680" sldId="312"/>
            <ac:spMk id="4" creationId="{CADD991E-767D-FE4B-82AD-96DD0E4D1BDA}"/>
          </ac:spMkLst>
        </pc:spChg>
      </pc:sldChg>
      <pc:sldChg chg="addSp delSp modSp new mod modClrScheme chgLayout">
        <pc:chgData name="Kathleen Dollard" userId="0e099197-7e30-40b4-b137-48962f86e452" providerId="ADAL" clId="{C1BB260C-24C8-4C4D-ABAB-4B7F5F3C5A3F}" dt="2023-12-06T18:52:03.557" v="4110" actId="6264"/>
        <pc:sldMkLst>
          <pc:docMk/>
          <pc:sldMk cId="2611252896" sldId="313"/>
        </pc:sldMkLst>
        <pc:spChg chg="del mod ord">
          <ac:chgData name="Kathleen Dollard" userId="0e099197-7e30-40b4-b137-48962f86e452" providerId="ADAL" clId="{C1BB260C-24C8-4C4D-ABAB-4B7F5F3C5A3F}" dt="2023-12-02T22:04:32.948" v="2940" actId="700"/>
          <ac:spMkLst>
            <pc:docMk/>
            <pc:sldMk cId="2611252896" sldId="313"/>
            <ac:spMk id="2" creationId="{6A73BAFC-678E-E402-F91F-5E11DD844F59}"/>
          </ac:spMkLst>
        </pc:spChg>
        <pc:spChg chg="add del mod">
          <ac:chgData name="Kathleen Dollard" userId="0e099197-7e30-40b4-b137-48962f86e452" providerId="ADAL" clId="{C1BB260C-24C8-4C4D-ABAB-4B7F5F3C5A3F}" dt="2023-12-06T18:52:03.557" v="4110" actId="6264"/>
          <ac:spMkLst>
            <pc:docMk/>
            <pc:sldMk cId="2611252896" sldId="313"/>
            <ac:spMk id="2" creationId="{FAC91F8B-DC82-C936-5882-8AE5A3664680}"/>
          </ac:spMkLst>
        </pc:spChg>
        <pc:spChg chg="del mod ord">
          <ac:chgData name="Kathleen Dollard" userId="0e099197-7e30-40b4-b137-48962f86e452" providerId="ADAL" clId="{C1BB260C-24C8-4C4D-ABAB-4B7F5F3C5A3F}" dt="2023-12-02T22:04:32.948" v="2940" actId="700"/>
          <ac:spMkLst>
            <pc:docMk/>
            <pc:sldMk cId="2611252896" sldId="313"/>
            <ac:spMk id="3" creationId="{47B2EC0E-CB16-7F49-4B79-5201ADB8A768}"/>
          </ac:spMkLst>
        </pc:spChg>
        <pc:spChg chg="add del mod">
          <ac:chgData name="Kathleen Dollard" userId="0e099197-7e30-40b4-b137-48962f86e452" providerId="ADAL" clId="{C1BB260C-24C8-4C4D-ABAB-4B7F5F3C5A3F}" dt="2023-12-06T18:52:03.557" v="4110" actId="6264"/>
          <ac:spMkLst>
            <pc:docMk/>
            <pc:sldMk cId="2611252896" sldId="313"/>
            <ac:spMk id="3" creationId="{B2CCF482-501F-507F-B329-D48C855700FD}"/>
          </ac:spMkLst>
        </pc:spChg>
        <pc:spChg chg="add mod ord">
          <ac:chgData name="Kathleen Dollard" userId="0e099197-7e30-40b4-b137-48962f86e452" providerId="ADAL" clId="{C1BB260C-24C8-4C4D-ABAB-4B7F5F3C5A3F}" dt="2023-12-06T18:52:03.557" v="4110" actId="6264"/>
          <ac:spMkLst>
            <pc:docMk/>
            <pc:sldMk cId="2611252896" sldId="313"/>
            <ac:spMk id="4" creationId="{BD0DE519-FCF3-1D52-A170-DDE3A0F92F98}"/>
          </ac:spMkLst>
        </pc:spChg>
        <pc:spChg chg="add del mod ord">
          <ac:chgData name="Kathleen Dollard" userId="0e099197-7e30-40b4-b137-48962f86e452" providerId="ADAL" clId="{C1BB260C-24C8-4C4D-ABAB-4B7F5F3C5A3F}" dt="2023-12-06T18:52:03.557" v="4110" actId="6264"/>
          <ac:spMkLst>
            <pc:docMk/>
            <pc:sldMk cId="2611252896" sldId="313"/>
            <ac:spMk id="5" creationId="{3E826BD6-436F-0BE8-EBFB-D1C7220AAF6E}"/>
          </ac:spMkLst>
        </pc:spChg>
        <pc:spChg chg="add mod">
          <ac:chgData name="Kathleen Dollard" userId="0e099197-7e30-40b4-b137-48962f86e452" providerId="ADAL" clId="{C1BB260C-24C8-4C4D-ABAB-4B7F5F3C5A3F}" dt="2023-12-02T22:05:17.773" v="2959"/>
          <ac:spMkLst>
            <pc:docMk/>
            <pc:sldMk cId="2611252896" sldId="313"/>
            <ac:spMk id="6" creationId="{254A93F6-5304-0EDE-E7F3-7E0D7023F36B}"/>
          </ac:spMkLst>
        </pc:spChg>
      </pc:sldChg>
      <pc:sldChg chg="addSp modSp add mod">
        <pc:chgData name="Kathleen Dollard" userId="0e099197-7e30-40b4-b137-48962f86e452" providerId="ADAL" clId="{C1BB260C-24C8-4C4D-ABAB-4B7F5F3C5A3F}" dt="2023-12-07T14:52:40.941" v="4667"/>
        <pc:sldMkLst>
          <pc:docMk/>
          <pc:sldMk cId="2498456515" sldId="314"/>
        </pc:sldMkLst>
        <pc:spChg chg="mod">
          <ac:chgData name="Kathleen Dollard" userId="0e099197-7e30-40b4-b137-48962f86e452" providerId="ADAL" clId="{C1BB260C-24C8-4C4D-ABAB-4B7F5F3C5A3F}" dt="2023-12-03T00:18:54.010" v="3181" actId="20577"/>
          <ac:spMkLst>
            <pc:docMk/>
            <pc:sldMk cId="2498456515" sldId="314"/>
            <ac:spMk id="3" creationId="{4A761EA3-8892-1A18-0093-B4B79F737056}"/>
          </ac:spMkLst>
        </pc:spChg>
        <pc:spChg chg="mod">
          <ac:chgData name="Kathleen Dollard" userId="0e099197-7e30-40b4-b137-48962f86e452" providerId="ADAL" clId="{C1BB260C-24C8-4C4D-ABAB-4B7F5F3C5A3F}" dt="2023-12-06T19:14:34.265" v="4123" actId="14100"/>
          <ac:spMkLst>
            <pc:docMk/>
            <pc:sldMk cId="2498456515" sldId="314"/>
            <ac:spMk id="4" creationId="{CADD991E-767D-FE4B-82AD-96DD0E4D1BDA}"/>
          </ac:spMkLst>
        </pc:spChg>
        <pc:picChg chg="add mod">
          <ac:chgData name="Kathleen Dollard" userId="0e099197-7e30-40b4-b137-48962f86e452" providerId="ADAL" clId="{C1BB260C-24C8-4C4D-ABAB-4B7F5F3C5A3F}" dt="2023-12-07T14:52:40.941" v="4667"/>
          <ac:picMkLst>
            <pc:docMk/>
            <pc:sldMk cId="2498456515" sldId="314"/>
            <ac:picMk id="2" creationId="{FA82FD3A-204A-E09B-0497-2BC927DE1222}"/>
          </ac:picMkLst>
        </pc:picChg>
      </pc:sldChg>
      <pc:sldChg chg="new del">
        <pc:chgData name="Kathleen Dollard" userId="0e099197-7e30-40b4-b137-48962f86e452" providerId="ADAL" clId="{C1BB260C-24C8-4C4D-ABAB-4B7F5F3C5A3F}" dt="2023-12-06T16:04:59.965" v="3467" actId="2696"/>
        <pc:sldMkLst>
          <pc:docMk/>
          <pc:sldMk cId="2648848907" sldId="315"/>
        </pc:sldMkLst>
      </pc:sldChg>
      <pc:sldChg chg="addSp modSp add mod">
        <pc:chgData name="Kathleen Dollard" userId="0e099197-7e30-40b4-b137-48962f86e452" providerId="ADAL" clId="{C1BB260C-24C8-4C4D-ABAB-4B7F5F3C5A3F}" dt="2023-12-07T14:52:39.713" v="4666"/>
        <pc:sldMkLst>
          <pc:docMk/>
          <pc:sldMk cId="2347509892" sldId="316"/>
        </pc:sldMkLst>
        <pc:spChg chg="mod">
          <ac:chgData name="Kathleen Dollard" userId="0e099197-7e30-40b4-b137-48962f86e452" providerId="ADAL" clId="{C1BB260C-24C8-4C4D-ABAB-4B7F5F3C5A3F}" dt="2023-12-03T00:26:03.961" v="3221"/>
          <ac:spMkLst>
            <pc:docMk/>
            <pc:sldMk cId="2347509892" sldId="316"/>
            <ac:spMk id="3" creationId="{4A761EA3-8892-1A18-0093-B4B79F737056}"/>
          </ac:spMkLst>
        </pc:spChg>
        <pc:spChg chg="mod">
          <ac:chgData name="Kathleen Dollard" userId="0e099197-7e30-40b4-b137-48962f86e452" providerId="ADAL" clId="{C1BB260C-24C8-4C4D-ABAB-4B7F5F3C5A3F}" dt="2023-12-07T14:50:33.676" v="4654" actId="404"/>
          <ac:spMkLst>
            <pc:docMk/>
            <pc:sldMk cId="2347509892" sldId="316"/>
            <ac:spMk id="4" creationId="{CADD991E-767D-FE4B-82AD-96DD0E4D1BDA}"/>
          </ac:spMkLst>
        </pc:spChg>
        <pc:picChg chg="add mod">
          <ac:chgData name="Kathleen Dollard" userId="0e099197-7e30-40b4-b137-48962f86e452" providerId="ADAL" clId="{C1BB260C-24C8-4C4D-ABAB-4B7F5F3C5A3F}" dt="2023-12-07T14:52:39.713" v="4666"/>
          <ac:picMkLst>
            <pc:docMk/>
            <pc:sldMk cId="2347509892" sldId="316"/>
            <ac:picMk id="2" creationId="{CB247A66-9F9E-1B1E-E536-FCEAE5E929F5}"/>
          </ac:picMkLst>
        </pc:picChg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546929972" sldId="317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546721372" sldId="318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661702614" sldId="319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277581808" sldId="320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404070822" sldId="321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519622957" sldId="322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497096595" sldId="323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953947214" sldId="324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618594479" sldId="325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464968786" sldId="326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876678806" sldId="327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433113725" sldId="328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904636851" sldId="329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001113804" sldId="330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807533563" sldId="331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912593826" sldId="332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993405648" sldId="333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036308537" sldId="334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632614620" sldId="335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622341259" sldId="336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284334002" sldId="337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499827409" sldId="338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107565307" sldId="339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246757093" sldId="340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520563333" sldId="341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318026330" sldId="342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855498015" sldId="343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84655511" sldId="344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870506652" sldId="345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778715601" sldId="346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7224361" sldId="347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196415335" sldId="348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422814098" sldId="349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237183707" sldId="350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4185264403" sldId="351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570075203" sldId="352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423075119" sldId="353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738134792" sldId="354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110774852" sldId="355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449016125" sldId="356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087185114" sldId="357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143001346" sldId="358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928043227" sldId="359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797276645" sldId="360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696414844" sldId="361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4056399657" sldId="362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68950450" sldId="363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884455146" sldId="364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282946816" sldId="365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487093933" sldId="366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4107696691" sldId="367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1837315067" sldId="368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6574087" sldId="369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957770046" sldId="370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629968058" sldId="371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867530804" sldId="372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775795321" sldId="373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717954884" sldId="374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3599385715" sldId="375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77748581" sldId="376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188174241" sldId="377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501929325" sldId="378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510549662" sldId="379"/>
        </pc:sldMkLst>
      </pc:sldChg>
      <pc:sldChg chg="new del">
        <pc:chgData name="Kathleen Dollard" userId="0e099197-7e30-40b4-b137-48962f86e452" providerId="ADAL" clId="{C1BB260C-24C8-4C4D-ABAB-4B7F5F3C5A3F}" dt="2023-12-05T14:09:48.211" v="3375" actId="47"/>
        <pc:sldMkLst>
          <pc:docMk/>
          <pc:sldMk cId="2160162750" sldId="380"/>
        </pc:sldMkLst>
      </pc:sldChg>
      <pc:sldChg chg="addSp delSp modSp add mod">
        <pc:chgData name="Kathleen Dollard" userId="0e099197-7e30-40b4-b137-48962f86e452" providerId="ADAL" clId="{C1BB260C-24C8-4C4D-ABAB-4B7F5F3C5A3F}" dt="2023-12-11T13:57:01.854" v="6584" actId="1076"/>
        <pc:sldMkLst>
          <pc:docMk/>
          <pc:sldMk cId="2867275308" sldId="381"/>
        </pc:sldMkLst>
        <pc:spChg chg="mod">
          <ac:chgData name="Kathleen Dollard" userId="0e099197-7e30-40b4-b137-48962f86e452" providerId="ADAL" clId="{C1BB260C-24C8-4C4D-ABAB-4B7F5F3C5A3F}" dt="2023-12-11T13:56:14.621" v="6580" actId="20577"/>
          <ac:spMkLst>
            <pc:docMk/>
            <pc:sldMk cId="2867275308" sldId="381"/>
            <ac:spMk id="4" creationId="{42289DC5-BCF7-775E-BC2C-083414B6E35C}"/>
          </ac:spMkLst>
        </pc:spChg>
        <pc:spChg chg="add mod">
          <ac:chgData name="Kathleen Dollard" userId="0e099197-7e30-40b4-b137-48962f86e452" providerId="ADAL" clId="{C1BB260C-24C8-4C4D-ABAB-4B7F5F3C5A3F}" dt="2023-12-11T13:57:01.854" v="6584" actId="1076"/>
          <ac:spMkLst>
            <pc:docMk/>
            <pc:sldMk cId="2867275308" sldId="381"/>
            <ac:spMk id="10" creationId="{490B8C76-D251-B1CE-F515-C30B65C493A6}"/>
          </ac:spMkLst>
        </pc:spChg>
        <pc:spChg chg="mod">
          <ac:chgData name="Kathleen Dollard" userId="0e099197-7e30-40b4-b137-48962f86e452" providerId="ADAL" clId="{C1BB260C-24C8-4C4D-ABAB-4B7F5F3C5A3F}" dt="2023-12-07T14:43:53.535" v="4471" actId="20577"/>
          <ac:spMkLst>
            <pc:docMk/>
            <pc:sldMk cId="2867275308" sldId="381"/>
            <ac:spMk id="14" creationId="{8969C681-FF92-7495-07E8-DFBBEDDA40DE}"/>
          </ac:spMkLst>
        </pc:spChg>
        <pc:spChg chg="mod">
          <ac:chgData name="Kathleen Dollard" userId="0e099197-7e30-40b4-b137-48962f86e452" providerId="ADAL" clId="{C1BB260C-24C8-4C4D-ABAB-4B7F5F3C5A3F}" dt="2023-12-07T14:44:07.856" v="4482" actId="20577"/>
          <ac:spMkLst>
            <pc:docMk/>
            <pc:sldMk cId="2867275308" sldId="381"/>
            <ac:spMk id="17" creationId="{E4954AB6-4F52-C13E-40D2-D615E446D0ED}"/>
          </ac:spMkLst>
        </pc:spChg>
        <pc:grpChg chg="add mod">
          <ac:chgData name="Kathleen Dollard" userId="0e099197-7e30-40b4-b137-48962f86e452" providerId="ADAL" clId="{C1BB260C-24C8-4C4D-ABAB-4B7F5F3C5A3F}" dt="2023-12-07T15:07:01.181" v="6453" actId="962"/>
          <ac:grpSpMkLst>
            <pc:docMk/>
            <pc:sldMk cId="2867275308" sldId="381"/>
            <ac:grpSpMk id="11" creationId="{A236AD6D-03F6-C166-D5AC-09A8324EF4A2}"/>
          </ac:grpSpMkLst>
        </pc:grpChg>
        <pc:grpChg chg="add mod">
          <ac:chgData name="Kathleen Dollard" userId="0e099197-7e30-40b4-b137-48962f86e452" providerId="ADAL" clId="{C1BB260C-24C8-4C4D-ABAB-4B7F5F3C5A3F}" dt="2023-12-07T15:07:01.181" v="6453" actId="962"/>
          <ac:grpSpMkLst>
            <pc:docMk/>
            <pc:sldMk cId="2867275308" sldId="381"/>
            <ac:grpSpMk id="12" creationId="{DBAC92E4-81D6-1A80-326C-A9D9108F6EF8}"/>
          </ac:grpSpMkLst>
        </pc:grpChg>
        <pc:grpChg chg="add mod">
          <ac:chgData name="Kathleen Dollard" userId="0e099197-7e30-40b4-b137-48962f86e452" providerId="ADAL" clId="{C1BB260C-24C8-4C4D-ABAB-4B7F5F3C5A3F}" dt="2023-12-11T13:56:47.539" v="6581" actId="1076"/>
          <ac:grpSpMkLst>
            <pc:docMk/>
            <pc:sldMk cId="2867275308" sldId="381"/>
            <ac:grpSpMk id="15" creationId="{DA26456A-8E32-EB94-E0FE-97E5076722CD}"/>
          </ac:grpSpMkLst>
        </pc:grpChg>
        <pc:picChg chg="mod">
          <ac:chgData name="Kathleen Dollard" userId="0e099197-7e30-40b4-b137-48962f86e452" providerId="ADAL" clId="{C1BB260C-24C8-4C4D-ABAB-4B7F5F3C5A3F}" dt="2023-12-07T15:07:10.384" v="6454" actId="962"/>
          <ac:picMkLst>
            <pc:docMk/>
            <pc:sldMk cId="2867275308" sldId="381"/>
            <ac:picMk id="3" creationId="{998F5EC7-B2BB-C5A7-5672-8AD1864315E1}"/>
          </ac:picMkLst>
        </pc:picChg>
        <pc:cxnChg chg="add del">
          <ac:chgData name="Kathleen Dollard" userId="0e099197-7e30-40b4-b137-48962f86e452" providerId="ADAL" clId="{C1BB260C-24C8-4C4D-ABAB-4B7F5F3C5A3F}" dt="2023-12-07T14:37:51.501" v="4429" actId="478"/>
          <ac:cxnSpMkLst>
            <pc:docMk/>
            <pc:sldMk cId="2867275308" sldId="381"/>
            <ac:cxnSpMk id="6" creationId="{80803FAC-D973-F754-CCD7-0DCA0A31A3B2}"/>
          </ac:cxnSpMkLst>
        </pc:cxnChg>
        <pc:cxnChg chg="add mod">
          <ac:chgData name="Kathleen Dollard" userId="0e099197-7e30-40b4-b137-48962f86e452" providerId="ADAL" clId="{C1BB260C-24C8-4C4D-ABAB-4B7F5F3C5A3F}" dt="2023-12-11T13:57:01.854" v="6584" actId="1076"/>
          <ac:cxnSpMkLst>
            <pc:docMk/>
            <pc:sldMk cId="2867275308" sldId="381"/>
            <ac:cxnSpMk id="7" creationId="{D2D1143C-7D0B-08A8-A08D-A7F784A0ACBF}"/>
          </ac:cxnSpMkLst>
        </pc:cxnChg>
        <pc:cxnChg chg="add del mod">
          <ac:chgData name="Kathleen Dollard" userId="0e099197-7e30-40b4-b137-48962f86e452" providerId="ADAL" clId="{C1BB260C-24C8-4C4D-ABAB-4B7F5F3C5A3F}" dt="2023-12-07T14:43:57.502" v="4472" actId="478"/>
          <ac:cxnSpMkLst>
            <pc:docMk/>
            <pc:sldMk cId="2867275308" sldId="381"/>
            <ac:cxnSpMk id="8" creationId="{E2FDB805-39A0-D266-6B4A-BE6D001ACBC1}"/>
          </ac:cxnSpMkLst>
        </pc:cxnChg>
        <pc:cxnChg chg="mod">
          <ac:chgData name="Kathleen Dollard" userId="0e099197-7e30-40b4-b137-48962f86e452" providerId="ADAL" clId="{C1BB260C-24C8-4C4D-ABAB-4B7F5F3C5A3F}" dt="2023-12-07T14:43:42.939" v="4462"/>
          <ac:cxnSpMkLst>
            <pc:docMk/>
            <pc:sldMk cId="2867275308" sldId="381"/>
            <ac:cxnSpMk id="13" creationId="{9C52F0A3-FA51-80BB-4A8A-714824CE08D1}"/>
          </ac:cxnSpMkLst>
        </pc:cxnChg>
        <pc:cxnChg chg="mod">
          <ac:chgData name="Kathleen Dollard" userId="0e099197-7e30-40b4-b137-48962f86e452" providerId="ADAL" clId="{C1BB260C-24C8-4C4D-ABAB-4B7F5F3C5A3F}" dt="2023-12-07T14:43:58.403" v="4473"/>
          <ac:cxnSpMkLst>
            <pc:docMk/>
            <pc:sldMk cId="2867275308" sldId="381"/>
            <ac:cxnSpMk id="16" creationId="{11890858-37A4-17BA-A98B-9CB35276AF1C}"/>
          </ac:cxnSpMkLst>
        </pc:cxnChg>
      </pc:sldChg>
      <pc:sldChg chg="new del">
        <pc:chgData name="Kathleen Dollard" userId="0e099197-7e30-40b4-b137-48962f86e452" providerId="ADAL" clId="{C1BB260C-24C8-4C4D-ABAB-4B7F5F3C5A3F}" dt="2023-12-06T16:05:39.853" v="3468" actId="2696"/>
        <pc:sldMkLst>
          <pc:docMk/>
          <pc:sldMk cId="1920901152" sldId="382"/>
        </pc:sldMkLst>
      </pc:sldChg>
      <pc:sldChg chg="addSp modSp add mod modAnim">
        <pc:chgData name="Kathleen Dollard" userId="0e099197-7e30-40b4-b137-48962f86e452" providerId="ADAL" clId="{C1BB260C-24C8-4C4D-ABAB-4B7F5F3C5A3F}" dt="2023-12-07T15:03:02.787" v="6172" actId="962"/>
        <pc:sldMkLst>
          <pc:docMk/>
          <pc:sldMk cId="902871276" sldId="383"/>
        </pc:sldMkLst>
        <pc:spChg chg="mod">
          <ac:chgData name="Kathleen Dollard" userId="0e099197-7e30-40b4-b137-48962f86e452" providerId="ADAL" clId="{C1BB260C-24C8-4C4D-ABAB-4B7F5F3C5A3F}" dt="2023-12-06T18:26:47.490" v="3588" actId="404"/>
          <ac:spMkLst>
            <pc:docMk/>
            <pc:sldMk cId="902871276" sldId="383"/>
            <ac:spMk id="2" creationId="{A1341D6C-1D48-DD6F-8704-ABB4F19E34FE}"/>
          </ac:spMkLst>
        </pc:spChg>
        <pc:spChg chg="mod">
          <ac:chgData name="Kathleen Dollard" userId="0e099197-7e30-40b4-b137-48962f86e452" providerId="ADAL" clId="{C1BB260C-24C8-4C4D-ABAB-4B7F5F3C5A3F}" dt="2023-12-06T18:25:47.307" v="3578" actId="1076"/>
          <ac:spMkLst>
            <pc:docMk/>
            <pc:sldMk cId="902871276" sldId="383"/>
            <ac:spMk id="3" creationId="{78738E35-64D2-686A-875E-F00B0DA833CB}"/>
          </ac:spMkLst>
        </pc:spChg>
        <pc:spChg chg="mod">
          <ac:chgData name="Kathleen Dollard" userId="0e099197-7e30-40b4-b137-48962f86e452" providerId="ADAL" clId="{C1BB260C-24C8-4C4D-ABAB-4B7F5F3C5A3F}" dt="2023-12-06T18:25:47.307" v="3578" actId="1076"/>
          <ac:spMkLst>
            <pc:docMk/>
            <pc:sldMk cId="902871276" sldId="383"/>
            <ac:spMk id="4" creationId="{518719DB-AC4E-F27C-98BC-D0972E42A68B}"/>
          </ac:spMkLst>
        </pc:spChg>
        <pc:spChg chg="mod">
          <ac:chgData name="Kathleen Dollard" userId="0e099197-7e30-40b4-b137-48962f86e452" providerId="ADAL" clId="{C1BB260C-24C8-4C4D-ABAB-4B7F5F3C5A3F}" dt="2023-12-06T18:25:47.307" v="3578" actId="1076"/>
          <ac:spMkLst>
            <pc:docMk/>
            <pc:sldMk cId="902871276" sldId="383"/>
            <ac:spMk id="5" creationId="{C06D04FF-6E8E-C6EF-F484-8D6BE0DDB2FE}"/>
          </ac:spMkLst>
        </pc:spChg>
        <pc:spChg chg="mod">
          <ac:chgData name="Kathleen Dollard" userId="0e099197-7e30-40b4-b137-48962f86e452" providerId="ADAL" clId="{C1BB260C-24C8-4C4D-ABAB-4B7F5F3C5A3F}" dt="2023-12-06T18:25:47.307" v="3578" actId="1076"/>
          <ac:spMkLst>
            <pc:docMk/>
            <pc:sldMk cId="902871276" sldId="383"/>
            <ac:spMk id="6" creationId="{CBD4DC3D-2422-5DEA-83C9-5D6997372357}"/>
          </ac:spMkLst>
        </pc:spChg>
        <pc:spChg chg="add mod">
          <ac:chgData name="Kathleen Dollard" userId="0e099197-7e30-40b4-b137-48962f86e452" providerId="ADAL" clId="{C1BB260C-24C8-4C4D-ABAB-4B7F5F3C5A3F}" dt="2023-12-06T18:27:43.583" v="3600" actId="1076"/>
          <ac:spMkLst>
            <pc:docMk/>
            <pc:sldMk cId="902871276" sldId="383"/>
            <ac:spMk id="7" creationId="{2A80CBDC-0A69-111F-1BF7-8FFFDCC3E116}"/>
          </ac:spMkLst>
        </pc:spChg>
        <pc:spChg chg="mod">
          <ac:chgData name="Kathleen Dollard" userId="0e099197-7e30-40b4-b137-48962f86e452" providerId="ADAL" clId="{C1BB260C-24C8-4C4D-ABAB-4B7F5F3C5A3F}" dt="2023-12-06T18:25:54.986" v="3579" actId="1076"/>
          <ac:spMkLst>
            <pc:docMk/>
            <pc:sldMk cId="902871276" sldId="383"/>
            <ac:spMk id="8" creationId="{167B71FF-7011-5962-E972-B8BF05A96D7E}"/>
          </ac:spMkLst>
        </pc:spChg>
        <pc:spChg chg="mod">
          <ac:chgData name="Kathleen Dollard" userId="0e099197-7e30-40b4-b137-48962f86e452" providerId="ADAL" clId="{C1BB260C-24C8-4C4D-ABAB-4B7F5F3C5A3F}" dt="2023-12-06T18:24:36.070" v="3558" actId="20577"/>
          <ac:spMkLst>
            <pc:docMk/>
            <pc:sldMk cId="902871276" sldId="383"/>
            <ac:spMk id="19" creationId="{81183CB5-A2EF-7E46-E5ED-2B0512DCA37A}"/>
          </ac:spMkLst>
        </pc:spChg>
        <pc:spChg chg="mod">
          <ac:chgData name="Kathleen Dollard" userId="0e099197-7e30-40b4-b137-48962f86e452" providerId="ADAL" clId="{C1BB260C-24C8-4C4D-ABAB-4B7F5F3C5A3F}" dt="2023-12-06T18:27:00.557" v="3592" actId="20577"/>
          <ac:spMkLst>
            <pc:docMk/>
            <pc:sldMk cId="902871276" sldId="383"/>
            <ac:spMk id="20" creationId="{FC8CA813-0B0E-8BC1-C35C-C57FE07162BE}"/>
          </ac:spMkLst>
        </pc:spChg>
        <pc:grpChg chg="add mod ord">
          <ac:chgData name="Kathleen Dollard" userId="0e099197-7e30-40b4-b137-48962f86e452" providerId="ADAL" clId="{C1BB260C-24C8-4C4D-ABAB-4B7F5F3C5A3F}" dt="2023-12-06T18:29:07.636" v="3608" actId="167"/>
          <ac:grpSpMkLst>
            <pc:docMk/>
            <pc:sldMk cId="902871276" sldId="383"/>
            <ac:grpSpMk id="9" creationId="{7CEDE705-FF68-4ABD-474B-5AF4AA7D596E}"/>
          </ac:grpSpMkLst>
        </pc:grpChg>
        <pc:grpChg chg="add mod ord">
          <ac:chgData name="Kathleen Dollard" userId="0e099197-7e30-40b4-b137-48962f86e452" providerId="ADAL" clId="{C1BB260C-24C8-4C4D-ABAB-4B7F5F3C5A3F}" dt="2023-12-06T18:29:13.666" v="3609" actId="167"/>
          <ac:grpSpMkLst>
            <pc:docMk/>
            <pc:sldMk cId="902871276" sldId="383"/>
            <ac:grpSpMk id="11" creationId="{3376ED7D-302B-D451-9330-862F9C76221C}"/>
          </ac:grpSpMkLst>
        </pc:grpChg>
        <pc:cxnChg chg="mod">
          <ac:chgData name="Kathleen Dollard" userId="0e099197-7e30-40b4-b137-48962f86e452" providerId="ADAL" clId="{C1BB260C-24C8-4C4D-ABAB-4B7F5F3C5A3F}" dt="2023-12-06T18:25:47.307" v="3578" actId="1076"/>
          <ac:cxnSpMkLst>
            <pc:docMk/>
            <pc:sldMk cId="902871276" sldId="383"/>
            <ac:cxnSpMk id="10" creationId="{6202F23A-AFD6-BB4E-A0C6-0A73B3EEE18F}"/>
          </ac:cxnSpMkLst>
        </pc:cxnChg>
        <pc:cxnChg chg="mod">
          <ac:chgData name="Kathleen Dollard" userId="0e099197-7e30-40b4-b137-48962f86e452" providerId="ADAL" clId="{C1BB260C-24C8-4C4D-ABAB-4B7F5F3C5A3F}" dt="2023-12-06T18:25:47.307" v="3578" actId="1076"/>
          <ac:cxnSpMkLst>
            <pc:docMk/>
            <pc:sldMk cId="902871276" sldId="383"/>
            <ac:cxnSpMk id="14" creationId="{160A979B-8398-9171-9A3E-93DEDFD5B70B}"/>
          </ac:cxnSpMkLst>
        </pc:cxnChg>
        <pc:cxnChg chg="mod">
          <ac:chgData name="Kathleen Dollard" userId="0e099197-7e30-40b4-b137-48962f86e452" providerId="ADAL" clId="{C1BB260C-24C8-4C4D-ABAB-4B7F5F3C5A3F}" dt="2023-12-06T18:25:47.307" v="3578" actId="1076"/>
          <ac:cxnSpMkLst>
            <pc:docMk/>
            <pc:sldMk cId="902871276" sldId="383"/>
            <ac:cxnSpMk id="16" creationId="{EBB7F0DD-DEFB-2734-CC7D-D3E02C3B822B}"/>
          </ac:cxnSpMkLst>
        </pc:cxnChg>
        <pc:cxnChg chg="mod">
          <ac:chgData name="Kathleen Dollard" userId="0e099197-7e30-40b4-b137-48962f86e452" providerId="ADAL" clId="{C1BB260C-24C8-4C4D-ABAB-4B7F5F3C5A3F}" dt="2023-12-07T15:03:02.787" v="6172" actId="962"/>
          <ac:cxnSpMkLst>
            <pc:docMk/>
            <pc:sldMk cId="902871276" sldId="383"/>
            <ac:cxnSpMk id="18" creationId="{410E05B1-BB32-5A3E-A41E-82B375C0D683}"/>
          </ac:cxnSpMkLst>
        </pc:cxnChg>
      </pc:sldChg>
      <pc:sldChg chg="add del">
        <pc:chgData name="Kathleen Dollard" userId="0e099197-7e30-40b4-b137-48962f86e452" providerId="ADAL" clId="{C1BB260C-24C8-4C4D-ABAB-4B7F5F3C5A3F}" dt="2023-12-06T16:00:40.253" v="3450" actId="2696"/>
        <pc:sldMkLst>
          <pc:docMk/>
          <pc:sldMk cId="1891821432" sldId="383"/>
        </pc:sldMkLst>
      </pc:sldChg>
      <pc:sldChg chg="new del">
        <pc:chgData name="Kathleen Dollard" userId="0e099197-7e30-40b4-b137-48962f86e452" providerId="ADAL" clId="{C1BB260C-24C8-4C4D-ABAB-4B7F5F3C5A3F}" dt="2023-12-06T19:16:21.876" v="4219" actId="2696"/>
        <pc:sldMkLst>
          <pc:docMk/>
          <pc:sldMk cId="1345584152" sldId="384"/>
        </pc:sldMkLst>
      </pc:sldChg>
      <pc:sldChg chg="add del">
        <pc:chgData name="Kathleen Dollard" userId="0e099197-7e30-40b4-b137-48962f86e452" providerId="ADAL" clId="{C1BB260C-24C8-4C4D-ABAB-4B7F5F3C5A3F}" dt="2023-12-06T18:40:52.405" v="3841" actId="2696"/>
        <pc:sldMkLst>
          <pc:docMk/>
          <pc:sldMk cId="2809594167" sldId="384"/>
        </pc:sldMkLst>
      </pc:sldChg>
      <pc:sldChg chg="modSp add mod ord">
        <pc:chgData name="Kathleen Dollard" userId="0e099197-7e30-40b4-b137-48962f86e452" providerId="ADAL" clId="{C1BB260C-24C8-4C4D-ABAB-4B7F5F3C5A3F}" dt="2023-12-07T14:49:46.971" v="4579" actId="14100"/>
        <pc:sldMkLst>
          <pc:docMk/>
          <pc:sldMk cId="930629495" sldId="385"/>
        </pc:sldMkLst>
        <pc:spChg chg="mod">
          <ac:chgData name="Kathleen Dollard" userId="0e099197-7e30-40b4-b137-48962f86e452" providerId="ADAL" clId="{C1BB260C-24C8-4C4D-ABAB-4B7F5F3C5A3F}" dt="2023-12-06T19:15:37.609" v="4157"/>
          <ac:spMkLst>
            <pc:docMk/>
            <pc:sldMk cId="930629495" sldId="385"/>
            <ac:spMk id="3" creationId="{4A761EA3-8892-1A18-0093-B4B79F737056}"/>
          </ac:spMkLst>
        </pc:spChg>
        <pc:spChg chg="mod">
          <ac:chgData name="Kathleen Dollard" userId="0e099197-7e30-40b4-b137-48962f86e452" providerId="ADAL" clId="{C1BB260C-24C8-4C4D-ABAB-4B7F5F3C5A3F}" dt="2023-12-07T14:49:46.971" v="4579" actId="14100"/>
          <ac:spMkLst>
            <pc:docMk/>
            <pc:sldMk cId="930629495" sldId="385"/>
            <ac:spMk id="4" creationId="{CADD991E-767D-FE4B-82AD-96DD0E4D1BDA}"/>
          </ac:spMkLst>
        </pc:spChg>
      </pc:sldChg>
      <pc:sldChg chg="addSp modSp add mod">
        <pc:chgData name="Kathleen Dollard" userId="0e099197-7e30-40b4-b137-48962f86e452" providerId="ADAL" clId="{C1BB260C-24C8-4C4D-ABAB-4B7F5F3C5A3F}" dt="2023-12-07T14:52:36.494" v="4665"/>
        <pc:sldMkLst>
          <pc:docMk/>
          <pc:sldMk cId="3265792673" sldId="386"/>
        </pc:sldMkLst>
        <pc:spChg chg="mod">
          <ac:chgData name="Kathleen Dollard" userId="0e099197-7e30-40b4-b137-48962f86e452" providerId="ADAL" clId="{C1BB260C-24C8-4C4D-ABAB-4B7F5F3C5A3F}" dt="2023-12-07T14:52:08.138" v="4664" actId="20577"/>
          <ac:spMkLst>
            <pc:docMk/>
            <pc:sldMk cId="3265792673" sldId="386"/>
            <ac:spMk id="3" creationId="{4A761EA3-8892-1A18-0093-B4B79F737056}"/>
          </ac:spMkLst>
        </pc:spChg>
        <pc:spChg chg="mod">
          <ac:chgData name="Kathleen Dollard" userId="0e099197-7e30-40b4-b137-48962f86e452" providerId="ADAL" clId="{C1BB260C-24C8-4C4D-ABAB-4B7F5F3C5A3F}" dt="2023-12-06T19:16:04.919" v="4183" actId="20577"/>
          <ac:spMkLst>
            <pc:docMk/>
            <pc:sldMk cId="3265792673" sldId="386"/>
            <ac:spMk id="4" creationId="{CADD991E-767D-FE4B-82AD-96DD0E4D1BDA}"/>
          </ac:spMkLst>
        </pc:spChg>
        <pc:picChg chg="add mod">
          <ac:chgData name="Kathleen Dollard" userId="0e099197-7e30-40b4-b137-48962f86e452" providerId="ADAL" clId="{C1BB260C-24C8-4C4D-ABAB-4B7F5F3C5A3F}" dt="2023-12-07T14:52:36.494" v="4665"/>
          <ac:picMkLst>
            <pc:docMk/>
            <pc:sldMk cId="3265792673" sldId="386"/>
            <ac:picMk id="2" creationId="{DACFB71C-6459-F250-BA58-C61CB5A010C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9EC74-9DB4-4ED6-A0FA-81B034DE6A7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BDE4F1-214C-4E34-806F-8C99E10B0F8D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One stop – fast feedback </a:t>
          </a:r>
        </a:p>
      </dgm:t>
    </dgm:pt>
    <dgm:pt modelId="{352D44BF-837F-41B2-A387-AFE76A0BAA26}" type="parTrans" cxnId="{111B84BC-9280-4F02-80ED-115DB0CB260D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C376BA8-078F-45E7-B0CB-204A786269C5}" type="sibTrans" cxnId="{111B84BC-9280-4F02-80ED-115DB0CB260D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957800B-0A3E-4A16-8CF5-B9FAB681F6F8}">
      <dgm:prSet/>
      <dgm:spPr/>
      <dgm:t>
        <a:bodyPr/>
        <a:lstStyle/>
        <a:p>
          <a:r>
            <a:rPr lang="en-US">
              <a:solidFill>
                <a:schemeClr val="tx2"/>
              </a:solidFill>
            </a:rPr>
            <a:t>Knowledge transfer</a:t>
          </a:r>
        </a:p>
      </dgm:t>
    </dgm:pt>
    <dgm:pt modelId="{47EFC511-8D1F-43C2-95EB-D0DF193867CA}" type="parTrans" cxnId="{C0BCA37B-814C-4F3B-9113-1294D2EFFD8B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DEB422B-751A-4340-BE73-DEFA75028525}" type="sibTrans" cxnId="{C0BCA37B-814C-4F3B-9113-1294D2EFFD8B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5E8D869-E8FA-42F3-BF81-195C75919890}">
      <dgm:prSet/>
      <dgm:spPr/>
      <dgm:t>
        <a:bodyPr/>
        <a:lstStyle/>
        <a:p>
          <a:r>
            <a:rPr lang="en-US">
              <a:solidFill>
                <a:schemeClr val="tx2"/>
              </a:solidFill>
            </a:rPr>
            <a:t>Execution location</a:t>
          </a:r>
        </a:p>
      </dgm:t>
    </dgm:pt>
    <dgm:pt modelId="{B72287AD-43F3-4976-A6D7-473929DA139E}" type="parTrans" cxnId="{22A127B4-C1B2-470B-81ED-FE8EDB1956B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F6DE09E-4C51-4B30-BF76-C88E69751861}" type="sibTrans" cxnId="{22A127B4-C1B2-470B-81ED-FE8EDB1956B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B993431-4D50-4FAA-A65A-89B1E423E78B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Exploration</a:t>
          </a:r>
        </a:p>
      </dgm:t>
    </dgm:pt>
    <dgm:pt modelId="{20FF508F-C33A-4FEA-8A1F-89505838FCB2}" type="parTrans" cxnId="{92991237-29C2-4447-AA2F-5017AA5FE0DF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A8B1C8D-E9FA-455C-94AA-B6BAB48B5217}" type="sibTrans" cxnId="{92991237-29C2-4447-AA2F-5017AA5FE0DF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F1D9CEB-84A2-4EBB-8941-A750D3458956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Building ideas</a:t>
          </a:r>
        </a:p>
      </dgm:t>
    </dgm:pt>
    <dgm:pt modelId="{0DE17C42-2FD6-4121-B056-F914C2177CA0}" type="parTrans" cxnId="{4B5D463B-887C-41C5-AEFE-B8E08A23551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C244509-23C6-41DF-BB0C-1A41F27E00C6}" type="sibTrans" cxnId="{4B5D463B-887C-41C5-AEFE-B8E08A23551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B15FBB0-5A0A-43FB-859E-7611FF3FA4FC}" type="pres">
      <dgm:prSet presAssocID="{71D9EC74-9DB4-4ED6-A0FA-81B034DE6A7D}" presName="linear" presStyleCnt="0">
        <dgm:presLayoutVars>
          <dgm:dir/>
          <dgm:animLvl val="lvl"/>
          <dgm:resizeHandles val="exact"/>
        </dgm:presLayoutVars>
      </dgm:prSet>
      <dgm:spPr/>
    </dgm:pt>
    <dgm:pt modelId="{E57A072D-D5D3-4003-8D7D-771A72D8E8AE}" type="pres">
      <dgm:prSet presAssocID="{F8BDE4F1-214C-4E34-806F-8C99E10B0F8D}" presName="parentLin" presStyleCnt="0"/>
      <dgm:spPr/>
    </dgm:pt>
    <dgm:pt modelId="{A6CC3256-9C84-49F9-9FDD-1261AA82ABE2}" type="pres">
      <dgm:prSet presAssocID="{F8BDE4F1-214C-4E34-806F-8C99E10B0F8D}" presName="parentLeftMargin" presStyleLbl="node1" presStyleIdx="0" presStyleCnt="5"/>
      <dgm:spPr/>
    </dgm:pt>
    <dgm:pt modelId="{29142C76-13A3-489C-ACBE-6A6AC862F86B}" type="pres">
      <dgm:prSet presAssocID="{F8BDE4F1-214C-4E34-806F-8C99E10B0F8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15CE9A-E9F4-4FA1-BC54-4A4D2D3F67AF}" type="pres">
      <dgm:prSet presAssocID="{F8BDE4F1-214C-4E34-806F-8C99E10B0F8D}" presName="negativeSpace" presStyleCnt="0"/>
      <dgm:spPr/>
    </dgm:pt>
    <dgm:pt modelId="{D3084728-9AE9-45E7-8AEC-2CC5E622EC8C}" type="pres">
      <dgm:prSet presAssocID="{F8BDE4F1-214C-4E34-806F-8C99E10B0F8D}" presName="childText" presStyleLbl="conFgAcc1" presStyleIdx="0" presStyleCnt="5">
        <dgm:presLayoutVars>
          <dgm:bulletEnabled val="1"/>
        </dgm:presLayoutVars>
      </dgm:prSet>
      <dgm:spPr/>
    </dgm:pt>
    <dgm:pt modelId="{E627D577-7EB1-4B11-BFD1-5F546BCD5617}" type="pres">
      <dgm:prSet presAssocID="{DC376BA8-078F-45E7-B0CB-204A786269C5}" presName="spaceBetweenRectangles" presStyleCnt="0"/>
      <dgm:spPr/>
    </dgm:pt>
    <dgm:pt modelId="{A8A6CA5D-3D9E-4336-AED4-52466F192FB0}" type="pres">
      <dgm:prSet presAssocID="{4957800B-0A3E-4A16-8CF5-B9FAB681F6F8}" presName="parentLin" presStyleCnt="0"/>
      <dgm:spPr/>
    </dgm:pt>
    <dgm:pt modelId="{913C4549-12D5-4ECD-8723-3D5FA7169AD8}" type="pres">
      <dgm:prSet presAssocID="{4957800B-0A3E-4A16-8CF5-B9FAB681F6F8}" presName="parentLeftMargin" presStyleLbl="node1" presStyleIdx="0" presStyleCnt="5"/>
      <dgm:spPr/>
    </dgm:pt>
    <dgm:pt modelId="{5E7C2144-3202-470E-A072-006A9B715100}" type="pres">
      <dgm:prSet presAssocID="{4957800B-0A3E-4A16-8CF5-B9FAB681F6F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B5D3036-7EFB-490B-9212-2019E6A59341}" type="pres">
      <dgm:prSet presAssocID="{4957800B-0A3E-4A16-8CF5-B9FAB681F6F8}" presName="negativeSpace" presStyleCnt="0"/>
      <dgm:spPr/>
    </dgm:pt>
    <dgm:pt modelId="{45E521AE-31E1-4CCD-AA8A-F85FB9360DD3}" type="pres">
      <dgm:prSet presAssocID="{4957800B-0A3E-4A16-8CF5-B9FAB681F6F8}" presName="childText" presStyleLbl="conFgAcc1" presStyleIdx="1" presStyleCnt="5">
        <dgm:presLayoutVars>
          <dgm:bulletEnabled val="1"/>
        </dgm:presLayoutVars>
      </dgm:prSet>
      <dgm:spPr/>
    </dgm:pt>
    <dgm:pt modelId="{7DEC1E6F-F85E-44D8-8212-282AFE04F398}" type="pres">
      <dgm:prSet presAssocID="{5DEB422B-751A-4340-BE73-DEFA75028525}" presName="spaceBetweenRectangles" presStyleCnt="0"/>
      <dgm:spPr/>
    </dgm:pt>
    <dgm:pt modelId="{1A55FB79-7F93-489C-AE95-AFEF35BDBCAE}" type="pres">
      <dgm:prSet presAssocID="{15E8D869-E8FA-42F3-BF81-195C75919890}" presName="parentLin" presStyleCnt="0"/>
      <dgm:spPr/>
    </dgm:pt>
    <dgm:pt modelId="{81CF6949-849D-4F73-9421-AA8E7BF05408}" type="pres">
      <dgm:prSet presAssocID="{15E8D869-E8FA-42F3-BF81-195C75919890}" presName="parentLeftMargin" presStyleLbl="node1" presStyleIdx="1" presStyleCnt="5"/>
      <dgm:spPr/>
    </dgm:pt>
    <dgm:pt modelId="{9F6A5797-8E06-48D5-8DC4-799EE82AB2FB}" type="pres">
      <dgm:prSet presAssocID="{15E8D869-E8FA-42F3-BF81-195C7591989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A032A34-3B9A-44F9-A5E0-23A5BD4B0546}" type="pres">
      <dgm:prSet presAssocID="{15E8D869-E8FA-42F3-BF81-195C75919890}" presName="negativeSpace" presStyleCnt="0"/>
      <dgm:spPr/>
    </dgm:pt>
    <dgm:pt modelId="{B3A90C53-16DA-4615-970A-80DADBD3C701}" type="pres">
      <dgm:prSet presAssocID="{15E8D869-E8FA-42F3-BF81-195C75919890}" presName="childText" presStyleLbl="conFgAcc1" presStyleIdx="2" presStyleCnt="5">
        <dgm:presLayoutVars>
          <dgm:bulletEnabled val="1"/>
        </dgm:presLayoutVars>
      </dgm:prSet>
      <dgm:spPr/>
    </dgm:pt>
    <dgm:pt modelId="{F5AC6FA8-ED7B-4FF5-9745-5A4B6B2B3ED6}" type="pres">
      <dgm:prSet presAssocID="{9F6DE09E-4C51-4B30-BF76-C88E69751861}" presName="spaceBetweenRectangles" presStyleCnt="0"/>
      <dgm:spPr/>
    </dgm:pt>
    <dgm:pt modelId="{3CFC4036-D5EE-4411-A069-0113712C3D33}" type="pres">
      <dgm:prSet presAssocID="{5B993431-4D50-4FAA-A65A-89B1E423E78B}" presName="parentLin" presStyleCnt="0"/>
      <dgm:spPr/>
    </dgm:pt>
    <dgm:pt modelId="{F6447B8D-09B3-454B-AED1-1AA884B1BC07}" type="pres">
      <dgm:prSet presAssocID="{5B993431-4D50-4FAA-A65A-89B1E423E78B}" presName="parentLeftMargin" presStyleLbl="node1" presStyleIdx="2" presStyleCnt="5"/>
      <dgm:spPr/>
    </dgm:pt>
    <dgm:pt modelId="{1F4CBD0E-6788-4EFC-8AA1-701005A61FD2}" type="pres">
      <dgm:prSet presAssocID="{5B993431-4D50-4FAA-A65A-89B1E423E78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3AC33FC-6AEA-4268-9AF2-264A0DB801E9}" type="pres">
      <dgm:prSet presAssocID="{5B993431-4D50-4FAA-A65A-89B1E423E78B}" presName="negativeSpace" presStyleCnt="0"/>
      <dgm:spPr/>
    </dgm:pt>
    <dgm:pt modelId="{92EDB1CA-E16E-4A82-BE34-046D851BE6B3}" type="pres">
      <dgm:prSet presAssocID="{5B993431-4D50-4FAA-A65A-89B1E423E78B}" presName="childText" presStyleLbl="conFgAcc1" presStyleIdx="3" presStyleCnt="5">
        <dgm:presLayoutVars>
          <dgm:bulletEnabled val="1"/>
        </dgm:presLayoutVars>
      </dgm:prSet>
      <dgm:spPr/>
    </dgm:pt>
    <dgm:pt modelId="{40E1E469-5100-4C8A-B9BF-BF9496BDBF4F}" type="pres">
      <dgm:prSet presAssocID="{DA8B1C8D-E9FA-455C-94AA-B6BAB48B5217}" presName="spaceBetweenRectangles" presStyleCnt="0"/>
      <dgm:spPr/>
    </dgm:pt>
    <dgm:pt modelId="{42FF6132-2F64-43AA-B0A1-540FAC45C92C}" type="pres">
      <dgm:prSet presAssocID="{8F1D9CEB-84A2-4EBB-8941-A750D3458956}" presName="parentLin" presStyleCnt="0"/>
      <dgm:spPr/>
    </dgm:pt>
    <dgm:pt modelId="{077E7ACA-526B-445C-861D-7C521DEA5F25}" type="pres">
      <dgm:prSet presAssocID="{8F1D9CEB-84A2-4EBB-8941-A750D3458956}" presName="parentLeftMargin" presStyleLbl="node1" presStyleIdx="3" presStyleCnt="5"/>
      <dgm:spPr/>
    </dgm:pt>
    <dgm:pt modelId="{33F424E0-AA53-41C1-9809-D5AF5FFA5C37}" type="pres">
      <dgm:prSet presAssocID="{8F1D9CEB-84A2-4EBB-8941-A750D345895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DD222C4-4711-48CB-8736-920671776D7D}" type="pres">
      <dgm:prSet presAssocID="{8F1D9CEB-84A2-4EBB-8941-A750D3458956}" presName="negativeSpace" presStyleCnt="0"/>
      <dgm:spPr/>
    </dgm:pt>
    <dgm:pt modelId="{007507C2-AA8E-48DD-A625-F9ED6F0EAA40}" type="pres">
      <dgm:prSet presAssocID="{8F1D9CEB-84A2-4EBB-8941-A750D345895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0020606-494B-4839-B2DA-5F31F1B95861}" type="presOf" srcId="{5B993431-4D50-4FAA-A65A-89B1E423E78B}" destId="{F6447B8D-09B3-454B-AED1-1AA884B1BC07}" srcOrd="0" destOrd="0" presId="urn:microsoft.com/office/officeart/2005/8/layout/list1"/>
    <dgm:cxn modelId="{891B351A-0DBC-4438-A4DC-236F12DC513D}" type="presOf" srcId="{4957800B-0A3E-4A16-8CF5-B9FAB681F6F8}" destId="{913C4549-12D5-4ECD-8723-3D5FA7169AD8}" srcOrd="0" destOrd="0" presId="urn:microsoft.com/office/officeart/2005/8/layout/list1"/>
    <dgm:cxn modelId="{122E2626-7449-44EC-98F5-3BB15D93FA5A}" type="presOf" srcId="{F8BDE4F1-214C-4E34-806F-8C99E10B0F8D}" destId="{29142C76-13A3-489C-ACBE-6A6AC862F86B}" srcOrd="1" destOrd="0" presId="urn:microsoft.com/office/officeart/2005/8/layout/list1"/>
    <dgm:cxn modelId="{92991237-29C2-4447-AA2F-5017AA5FE0DF}" srcId="{71D9EC74-9DB4-4ED6-A0FA-81B034DE6A7D}" destId="{5B993431-4D50-4FAA-A65A-89B1E423E78B}" srcOrd="3" destOrd="0" parTransId="{20FF508F-C33A-4FEA-8A1F-89505838FCB2}" sibTransId="{DA8B1C8D-E9FA-455C-94AA-B6BAB48B5217}"/>
    <dgm:cxn modelId="{4B5D463B-887C-41C5-AEFE-B8E08A235518}" srcId="{71D9EC74-9DB4-4ED6-A0FA-81B034DE6A7D}" destId="{8F1D9CEB-84A2-4EBB-8941-A750D3458956}" srcOrd="4" destOrd="0" parTransId="{0DE17C42-2FD6-4121-B056-F914C2177CA0}" sibTransId="{4C244509-23C6-41DF-BB0C-1A41F27E00C6}"/>
    <dgm:cxn modelId="{956B6A61-D9BC-4E75-A8DF-54BD55E4C4E4}" type="presOf" srcId="{8F1D9CEB-84A2-4EBB-8941-A750D3458956}" destId="{33F424E0-AA53-41C1-9809-D5AF5FFA5C37}" srcOrd="1" destOrd="0" presId="urn:microsoft.com/office/officeart/2005/8/layout/list1"/>
    <dgm:cxn modelId="{D912FE72-FC10-4234-837C-9C9FFE9BE11B}" type="presOf" srcId="{8F1D9CEB-84A2-4EBB-8941-A750D3458956}" destId="{077E7ACA-526B-445C-861D-7C521DEA5F25}" srcOrd="0" destOrd="0" presId="urn:microsoft.com/office/officeart/2005/8/layout/list1"/>
    <dgm:cxn modelId="{F2EC0B74-277D-44F4-AF7D-B11338C5D5D1}" type="presOf" srcId="{15E8D869-E8FA-42F3-BF81-195C75919890}" destId="{81CF6949-849D-4F73-9421-AA8E7BF05408}" srcOrd="0" destOrd="0" presId="urn:microsoft.com/office/officeart/2005/8/layout/list1"/>
    <dgm:cxn modelId="{C0BCA37B-814C-4F3B-9113-1294D2EFFD8B}" srcId="{71D9EC74-9DB4-4ED6-A0FA-81B034DE6A7D}" destId="{4957800B-0A3E-4A16-8CF5-B9FAB681F6F8}" srcOrd="1" destOrd="0" parTransId="{47EFC511-8D1F-43C2-95EB-D0DF193867CA}" sibTransId="{5DEB422B-751A-4340-BE73-DEFA75028525}"/>
    <dgm:cxn modelId="{FB0F6790-3A7E-4883-B754-BD956B96A951}" type="presOf" srcId="{15E8D869-E8FA-42F3-BF81-195C75919890}" destId="{9F6A5797-8E06-48D5-8DC4-799EE82AB2FB}" srcOrd="1" destOrd="0" presId="urn:microsoft.com/office/officeart/2005/8/layout/list1"/>
    <dgm:cxn modelId="{1758E791-C3B1-4220-87AC-32D811D8613A}" type="presOf" srcId="{4957800B-0A3E-4A16-8CF5-B9FAB681F6F8}" destId="{5E7C2144-3202-470E-A072-006A9B715100}" srcOrd="1" destOrd="0" presId="urn:microsoft.com/office/officeart/2005/8/layout/list1"/>
    <dgm:cxn modelId="{540B12AA-5DBB-4CDD-BDD0-2C4202EAC4E4}" type="presOf" srcId="{F8BDE4F1-214C-4E34-806F-8C99E10B0F8D}" destId="{A6CC3256-9C84-49F9-9FDD-1261AA82ABE2}" srcOrd="0" destOrd="0" presId="urn:microsoft.com/office/officeart/2005/8/layout/list1"/>
    <dgm:cxn modelId="{22A127B4-C1B2-470B-81ED-FE8EDB1956B7}" srcId="{71D9EC74-9DB4-4ED6-A0FA-81B034DE6A7D}" destId="{15E8D869-E8FA-42F3-BF81-195C75919890}" srcOrd="2" destOrd="0" parTransId="{B72287AD-43F3-4976-A6D7-473929DA139E}" sibTransId="{9F6DE09E-4C51-4B30-BF76-C88E69751861}"/>
    <dgm:cxn modelId="{111B84BC-9280-4F02-80ED-115DB0CB260D}" srcId="{71D9EC74-9DB4-4ED6-A0FA-81B034DE6A7D}" destId="{F8BDE4F1-214C-4E34-806F-8C99E10B0F8D}" srcOrd="0" destOrd="0" parTransId="{352D44BF-837F-41B2-A387-AFE76A0BAA26}" sibTransId="{DC376BA8-078F-45E7-B0CB-204A786269C5}"/>
    <dgm:cxn modelId="{555C48E9-FBB9-4CBB-A26F-818C1C3BBE21}" type="presOf" srcId="{71D9EC74-9DB4-4ED6-A0FA-81B034DE6A7D}" destId="{9B15FBB0-5A0A-43FB-859E-7611FF3FA4FC}" srcOrd="0" destOrd="0" presId="urn:microsoft.com/office/officeart/2005/8/layout/list1"/>
    <dgm:cxn modelId="{5AD6FBFA-B655-4234-AFCE-25E239BDEA4F}" type="presOf" srcId="{5B993431-4D50-4FAA-A65A-89B1E423E78B}" destId="{1F4CBD0E-6788-4EFC-8AA1-701005A61FD2}" srcOrd="1" destOrd="0" presId="urn:microsoft.com/office/officeart/2005/8/layout/list1"/>
    <dgm:cxn modelId="{BC1EF1D1-5A31-4813-9347-CA0C59A7367A}" type="presParOf" srcId="{9B15FBB0-5A0A-43FB-859E-7611FF3FA4FC}" destId="{E57A072D-D5D3-4003-8D7D-771A72D8E8AE}" srcOrd="0" destOrd="0" presId="urn:microsoft.com/office/officeart/2005/8/layout/list1"/>
    <dgm:cxn modelId="{62B3A47B-5522-4E10-8A40-0EEFAC39B437}" type="presParOf" srcId="{E57A072D-D5D3-4003-8D7D-771A72D8E8AE}" destId="{A6CC3256-9C84-49F9-9FDD-1261AA82ABE2}" srcOrd="0" destOrd="0" presId="urn:microsoft.com/office/officeart/2005/8/layout/list1"/>
    <dgm:cxn modelId="{E35E12B6-6CF6-4613-B532-C46AF40F43D8}" type="presParOf" srcId="{E57A072D-D5D3-4003-8D7D-771A72D8E8AE}" destId="{29142C76-13A3-489C-ACBE-6A6AC862F86B}" srcOrd="1" destOrd="0" presId="urn:microsoft.com/office/officeart/2005/8/layout/list1"/>
    <dgm:cxn modelId="{7CA573B0-AB02-44AD-9FC0-3BCF7205B64E}" type="presParOf" srcId="{9B15FBB0-5A0A-43FB-859E-7611FF3FA4FC}" destId="{BD15CE9A-E9F4-4FA1-BC54-4A4D2D3F67AF}" srcOrd="1" destOrd="0" presId="urn:microsoft.com/office/officeart/2005/8/layout/list1"/>
    <dgm:cxn modelId="{A741F6FB-A271-451E-AA90-0CBDBDDB2A23}" type="presParOf" srcId="{9B15FBB0-5A0A-43FB-859E-7611FF3FA4FC}" destId="{D3084728-9AE9-45E7-8AEC-2CC5E622EC8C}" srcOrd="2" destOrd="0" presId="urn:microsoft.com/office/officeart/2005/8/layout/list1"/>
    <dgm:cxn modelId="{302EF054-900F-4FD6-BBE5-121D899E8FAC}" type="presParOf" srcId="{9B15FBB0-5A0A-43FB-859E-7611FF3FA4FC}" destId="{E627D577-7EB1-4B11-BFD1-5F546BCD5617}" srcOrd="3" destOrd="0" presId="urn:microsoft.com/office/officeart/2005/8/layout/list1"/>
    <dgm:cxn modelId="{0D22A2F6-8964-4136-A3D8-55822257FD9B}" type="presParOf" srcId="{9B15FBB0-5A0A-43FB-859E-7611FF3FA4FC}" destId="{A8A6CA5D-3D9E-4336-AED4-52466F192FB0}" srcOrd="4" destOrd="0" presId="urn:microsoft.com/office/officeart/2005/8/layout/list1"/>
    <dgm:cxn modelId="{B141DA6F-D4E5-4027-B3DB-38F588FD623C}" type="presParOf" srcId="{A8A6CA5D-3D9E-4336-AED4-52466F192FB0}" destId="{913C4549-12D5-4ECD-8723-3D5FA7169AD8}" srcOrd="0" destOrd="0" presId="urn:microsoft.com/office/officeart/2005/8/layout/list1"/>
    <dgm:cxn modelId="{9465A04A-8B74-4789-99D5-1885BCD0C019}" type="presParOf" srcId="{A8A6CA5D-3D9E-4336-AED4-52466F192FB0}" destId="{5E7C2144-3202-470E-A072-006A9B715100}" srcOrd="1" destOrd="0" presId="urn:microsoft.com/office/officeart/2005/8/layout/list1"/>
    <dgm:cxn modelId="{AE6AD5C7-4B27-4D40-BF9E-F32DD4B281C9}" type="presParOf" srcId="{9B15FBB0-5A0A-43FB-859E-7611FF3FA4FC}" destId="{7B5D3036-7EFB-490B-9212-2019E6A59341}" srcOrd="5" destOrd="0" presId="urn:microsoft.com/office/officeart/2005/8/layout/list1"/>
    <dgm:cxn modelId="{264DC240-A428-4A1A-8B3C-5FE917F69FFA}" type="presParOf" srcId="{9B15FBB0-5A0A-43FB-859E-7611FF3FA4FC}" destId="{45E521AE-31E1-4CCD-AA8A-F85FB9360DD3}" srcOrd="6" destOrd="0" presId="urn:microsoft.com/office/officeart/2005/8/layout/list1"/>
    <dgm:cxn modelId="{C3A0C407-F6D8-424A-8446-3C8F243A8298}" type="presParOf" srcId="{9B15FBB0-5A0A-43FB-859E-7611FF3FA4FC}" destId="{7DEC1E6F-F85E-44D8-8212-282AFE04F398}" srcOrd="7" destOrd="0" presId="urn:microsoft.com/office/officeart/2005/8/layout/list1"/>
    <dgm:cxn modelId="{A9A5044C-4068-4CBA-89D7-6E395156B99E}" type="presParOf" srcId="{9B15FBB0-5A0A-43FB-859E-7611FF3FA4FC}" destId="{1A55FB79-7F93-489C-AE95-AFEF35BDBCAE}" srcOrd="8" destOrd="0" presId="urn:microsoft.com/office/officeart/2005/8/layout/list1"/>
    <dgm:cxn modelId="{4E162B90-1DED-43A1-BB51-D73377DD3325}" type="presParOf" srcId="{1A55FB79-7F93-489C-AE95-AFEF35BDBCAE}" destId="{81CF6949-849D-4F73-9421-AA8E7BF05408}" srcOrd="0" destOrd="0" presId="urn:microsoft.com/office/officeart/2005/8/layout/list1"/>
    <dgm:cxn modelId="{27C1A069-D3E7-4D9F-883F-8FBB4D988770}" type="presParOf" srcId="{1A55FB79-7F93-489C-AE95-AFEF35BDBCAE}" destId="{9F6A5797-8E06-48D5-8DC4-799EE82AB2FB}" srcOrd="1" destOrd="0" presId="urn:microsoft.com/office/officeart/2005/8/layout/list1"/>
    <dgm:cxn modelId="{741847B7-B6C7-4E70-8386-5580B6C087D0}" type="presParOf" srcId="{9B15FBB0-5A0A-43FB-859E-7611FF3FA4FC}" destId="{AA032A34-3B9A-44F9-A5E0-23A5BD4B0546}" srcOrd="9" destOrd="0" presId="urn:microsoft.com/office/officeart/2005/8/layout/list1"/>
    <dgm:cxn modelId="{682F8C4B-4B3D-47B7-A1D4-9726771B23E3}" type="presParOf" srcId="{9B15FBB0-5A0A-43FB-859E-7611FF3FA4FC}" destId="{B3A90C53-16DA-4615-970A-80DADBD3C701}" srcOrd="10" destOrd="0" presId="urn:microsoft.com/office/officeart/2005/8/layout/list1"/>
    <dgm:cxn modelId="{AB0E871A-4CA4-4C6C-94DD-A4DAB4C82C54}" type="presParOf" srcId="{9B15FBB0-5A0A-43FB-859E-7611FF3FA4FC}" destId="{F5AC6FA8-ED7B-4FF5-9745-5A4B6B2B3ED6}" srcOrd="11" destOrd="0" presId="urn:microsoft.com/office/officeart/2005/8/layout/list1"/>
    <dgm:cxn modelId="{80EF122E-29AC-4DA8-AAC0-C62B742A27B6}" type="presParOf" srcId="{9B15FBB0-5A0A-43FB-859E-7611FF3FA4FC}" destId="{3CFC4036-D5EE-4411-A069-0113712C3D33}" srcOrd="12" destOrd="0" presId="urn:microsoft.com/office/officeart/2005/8/layout/list1"/>
    <dgm:cxn modelId="{A3D3D05F-EACE-4008-B695-691777E7AD3E}" type="presParOf" srcId="{3CFC4036-D5EE-4411-A069-0113712C3D33}" destId="{F6447B8D-09B3-454B-AED1-1AA884B1BC07}" srcOrd="0" destOrd="0" presId="urn:microsoft.com/office/officeart/2005/8/layout/list1"/>
    <dgm:cxn modelId="{E28A4402-BD5D-4FCD-9D50-6100DDD01805}" type="presParOf" srcId="{3CFC4036-D5EE-4411-A069-0113712C3D33}" destId="{1F4CBD0E-6788-4EFC-8AA1-701005A61FD2}" srcOrd="1" destOrd="0" presId="urn:microsoft.com/office/officeart/2005/8/layout/list1"/>
    <dgm:cxn modelId="{9B38F726-71E7-4CD8-96E7-A385BB978093}" type="presParOf" srcId="{9B15FBB0-5A0A-43FB-859E-7611FF3FA4FC}" destId="{43AC33FC-6AEA-4268-9AF2-264A0DB801E9}" srcOrd="13" destOrd="0" presId="urn:microsoft.com/office/officeart/2005/8/layout/list1"/>
    <dgm:cxn modelId="{6AC04031-A8E3-40D5-9D65-012E5707DE2E}" type="presParOf" srcId="{9B15FBB0-5A0A-43FB-859E-7611FF3FA4FC}" destId="{92EDB1CA-E16E-4A82-BE34-046D851BE6B3}" srcOrd="14" destOrd="0" presId="urn:microsoft.com/office/officeart/2005/8/layout/list1"/>
    <dgm:cxn modelId="{BFAF452B-1ECA-47FF-8C30-572790FCC94B}" type="presParOf" srcId="{9B15FBB0-5A0A-43FB-859E-7611FF3FA4FC}" destId="{40E1E469-5100-4C8A-B9BF-BF9496BDBF4F}" srcOrd="15" destOrd="0" presId="urn:microsoft.com/office/officeart/2005/8/layout/list1"/>
    <dgm:cxn modelId="{7E16F72C-DC6E-4A79-950F-1EFBB3F4B12E}" type="presParOf" srcId="{9B15FBB0-5A0A-43FB-859E-7611FF3FA4FC}" destId="{42FF6132-2F64-43AA-B0A1-540FAC45C92C}" srcOrd="16" destOrd="0" presId="urn:microsoft.com/office/officeart/2005/8/layout/list1"/>
    <dgm:cxn modelId="{51CE2D53-8DD4-454A-83E5-83388987AB46}" type="presParOf" srcId="{42FF6132-2F64-43AA-B0A1-540FAC45C92C}" destId="{077E7ACA-526B-445C-861D-7C521DEA5F25}" srcOrd="0" destOrd="0" presId="urn:microsoft.com/office/officeart/2005/8/layout/list1"/>
    <dgm:cxn modelId="{4D7A10C5-726B-4A96-ADA7-83744E3B0E89}" type="presParOf" srcId="{42FF6132-2F64-43AA-B0A1-540FAC45C92C}" destId="{33F424E0-AA53-41C1-9809-D5AF5FFA5C37}" srcOrd="1" destOrd="0" presId="urn:microsoft.com/office/officeart/2005/8/layout/list1"/>
    <dgm:cxn modelId="{1EC58697-8C8C-45C5-BA04-423F30103B90}" type="presParOf" srcId="{9B15FBB0-5A0A-43FB-859E-7611FF3FA4FC}" destId="{DDD222C4-4711-48CB-8736-920671776D7D}" srcOrd="17" destOrd="0" presId="urn:microsoft.com/office/officeart/2005/8/layout/list1"/>
    <dgm:cxn modelId="{ED762021-F9FD-4A8C-BC66-AFE147472BE5}" type="presParOf" srcId="{9B15FBB0-5A0A-43FB-859E-7611FF3FA4FC}" destId="{007507C2-AA8E-48DD-A625-F9ED6F0EAA4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B5BBBD-252C-465C-8184-1736F543974E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6F0BDC-7CA5-47FE-8801-4939A730064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Test</a:t>
          </a:r>
        </a:p>
      </dgm:t>
    </dgm:pt>
    <dgm:pt modelId="{D6B3F773-5030-4360-9A47-D692F8EBB6EF}" type="parTrans" cxnId="{DFB8FDE5-B373-4D69-BDEE-6A5F42FC25BF}">
      <dgm:prSet/>
      <dgm:spPr/>
      <dgm:t>
        <a:bodyPr/>
        <a:lstStyle/>
        <a:p>
          <a:endParaRPr lang="en-US"/>
        </a:p>
      </dgm:t>
    </dgm:pt>
    <dgm:pt modelId="{C8DE4075-15C4-4260-951F-D465ED0E9E36}" type="sibTrans" cxnId="{DFB8FDE5-B373-4D69-BDEE-6A5F42FC25BF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E71B60D1-677C-495A-BB8B-95FDDED497C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</a:t>
          </a:r>
        </a:p>
      </dgm:t>
    </dgm:pt>
    <dgm:pt modelId="{873BAC35-7051-415A-9214-B523393D8EDF}" type="parTrans" cxnId="{008DD4CA-10B1-4811-A4CC-3016C036A431}">
      <dgm:prSet/>
      <dgm:spPr/>
      <dgm:t>
        <a:bodyPr/>
        <a:lstStyle/>
        <a:p>
          <a:endParaRPr lang="en-US"/>
        </a:p>
      </dgm:t>
    </dgm:pt>
    <dgm:pt modelId="{48763D86-7626-4EB4-8B1A-833BC3E436FC}" type="sibTrans" cxnId="{008DD4CA-10B1-4811-A4CC-3016C036A431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17C05281-DB85-4F43-AACF-038378986D76}">
      <dgm:prSet phldrT="[Text]"/>
      <dgm:spPr/>
      <dgm:t>
        <a:bodyPr/>
        <a:lstStyle/>
        <a:p>
          <a:r>
            <a:rPr lang="en-US">
              <a:solidFill>
                <a:schemeClr val="tx2"/>
              </a:solidFill>
            </a:rPr>
            <a:t>Deploy</a:t>
          </a:r>
          <a:endParaRPr lang="en-US" dirty="0">
            <a:solidFill>
              <a:schemeClr val="tx2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Test, build, deploy cycle for development"/>
        </a:ext>
      </dgm:extLst>
    </dgm:pt>
    <dgm:pt modelId="{8F8BAE4F-5ABA-4589-ABB4-410947549AD3}" type="parTrans" cxnId="{1540D05F-EED6-4E09-9C9F-0C690DA8EB14}">
      <dgm:prSet/>
      <dgm:spPr/>
    </dgm:pt>
    <dgm:pt modelId="{444B75D2-5CA4-4576-9010-846EEB113377}" type="sibTrans" cxnId="{1540D05F-EED6-4E09-9C9F-0C690DA8EB14}">
      <dgm:prSet/>
      <dgm:spPr/>
    </dgm:pt>
    <dgm:pt modelId="{DF05A14A-6FD9-49FD-967E-D0C19B40C7C3}" type="pres">
      <dgm:prSet presAssocID="{24B5BBBD-252C-465C-8184-1736F543974E}" presName="cycle" presStyleCnt="0">
        <dgm:presLayoutVars>
          <dgm:dir/>
          <dgm:resizeHandles val="exact"/>
        </dgm:presLayoutVars>
      </dgm:prSet>
      <dgm:spPr/>
    </dgm:pt>
    <dgm:pt modelId="{1784D31D-8D4E-42A9-A388-56E546126269}" type="pres">
      <dgm:prSet presAssocID="{A06F0BDC-7CA5-47FE-8801-4939A7300648}" presName="node" presStyleLbl="node1" presStyleIdx="0" presStyleCnt="3">
        <dgm:presLayoutVars>
          <dgm:bulletEnabled val="1"/>
        </dgm:presLayoutVars>
      </dgm:prSet>
      <dgm:spPr/>
    </dgm:pt>
    <dgm:pt modelId="{C3839134-B911-4BE4-9D83-66C52023ACC8}" type="pres">
      <dgm:prSet presAssocID="{A06F0BDC-7CA5-47FE-8801-4939A7300648}" presName="spNode" presStyleCnt="0"/>
      <dgm:spPr/>
    </dgm:pt>
    <dgm:pt modelId="{CEDD5649-DC95-4547-9397-91BA7E26F23C}" type="pres">
      <dgm:prSet presAssocID="{C8DE4075-15C4-4260-951F-D465ED0E9E36}" presName="sibTrans" presStyleLbl="sibTrans1D1" presStyleIdx="0" presStyleCnt="3"/>
      <dgm:spPr/>
    </dgm:pt>
    <dgm:pt modelId="{E8E1FEDB-028F-4583-A3BF-4CE04778DE1F}" type="pres">
      <dgm:prSet presAssocID="{E71B60D1-677C-495A-BB8B-95FDDED497CF}" presName="node" presStyleLbl="node1" presStyleIdx="1" presStyleCnt="3">
        <dgm:presLayoutVars>
          <dgm:bulletEnabled val="1"/>
        </dgm:presLayoutVars>
      </dgm:prSet>
      <dgm:spPr/>
    </dgm:pt>
    <dgm:pt modelId="{445E9013-2B54-453E-8089-E11418365D43}" type="pres">
      <dgm:prSet presAssocID="{E71B60D1-677C-495A-BB8B-95FDDED497CF}" presName="spNode" presStyleCnt="0"/>
      <dgm:spPr/>
    </dgm:pt>
    <dgm:pt modelId="{4444CA8A-CB75-49E1-953B-38206586E727}" type="pres">
      <dgm:prSet presAssocID="{48763D86-7626-4EB4-8B1A-833BC3E436FC}" presName="sibTrans" presStyleLbl="sibTrans1D1" presStyleIdx="1" presStyleCnt="3"/>
      <dgm:spPr/>
    </dgm:pt>
    <dgm:pt modelId="{D27E4309-DAB3-46CC-A1AD-27FB1DB42AD2}" type="pres">
      <dgm:prSet presAssocID="{17C05281-DB85-4F43-AACF-038378986D76}" presName="node" presStyleLbl="node1" presStyleIdx="2" presStyleCnt="3">
        <dgm:presLayoutVars>
          <dgm:bulletEnabled val="1"/>
        </dgm:presLayoutVars>
      </dgm:prSet>
      <dgm:spPr/>
    </dgm:pt>
    <dgm:pt modelId="{A05F06E3-695E-4AF9-B286-0B2DE6DE33A4}" type="pres">
      <dgm:prSet presAssocID="{17C05281-DB85-4F43-AACF-038378986D76}" presName="spNode" presStyleCnt="0"/>
      <dgm:spPr/>
    </dgm:pt>
    <dgm:pt modelId="{858C4A95-C6EA-4C10-9EC3-712E47F0554D}" type="pres">
      <dgm:prSet presAssocID="{444B75D2-5CA4-4576-9010-846EEB113377}" presName="sibTrans" presStyleLbl="sibTrans1D1" presStyleIdx="2" presStyleCnt="3"/>
      <dgm:spPr/>
    </dgm:pt>
  </dgm:ptLst>
  <dgm:cxnLst>
    <dgm:cxn modelId="{454B7600-1EB4-4A06-93CC-70D2B72EC598}" type="presOf" srcId="{17C05281-DB85-4F43-AACF-038378986D76}" destId="{D27E4309-DAB3-46CC-A1AD-27FB1DB42AD2}" srcOrd="0" destOrd="0" presId="urn:microsoft.com/office/officeart/2005/8/layout/cycle6"/>
    <dgm:cxn modelId="{5B27D903-7CB7-4727-B356-7C9ED26F00C2}" type="presOf" srcId="{24B5BBBD-252C-465C-8184-1736F543974E}" destId="{DF05A14A-6FD9-49FD-967E-D0C19B40C7C3}" srcOrd="0" destOrd="0" presId="urn:microsoft.com/office/officeart/2005/8/layout/cycle6"/>
    <dgm:cxn modelId="{1540D05F-EED6-4E09-9C9F-0C690DA8EB14}" srcId="{24B5BBBD-252C-465C-8184-1736F543974E}" destId="{17C05281-DB85-4F43-AACF-038378986D76}" srcOrd="2" destOrd="0" parTransId="{8F8BAE4F-5ABA-4589-ABB4-410947549AD3}" sibTransId="{444B75D2-5CA4-4576-9010-846EEB113377}"/>
    <dgm:cxn modelId="{0647BC49-5A81-4B00-B74F-4BF97964F1CE}" type="presOf" srcId="{E71B60D1-677C-495A-BB8B-95FDDED497CF}" destId="{E8E1FEDB-028F-4583-A3BF-4CE04778DE1F}" srcOrd="0" destOrd="0" presId="urn:microsoft.com/office/officeart/2005/8/layout/cycle6"/>
    <dgm:cxn modelId="{44CC358E-D674-49A3-B19C-19826076FDB4}" type="presOf" srcId="{444B75D2-5CA4-4576-9010-846EEB113377}" destId="{858C4A95-C6EA-4C10-9EC3-712E47F0554D}" srcOrd="0" destOrd="0" presId="urn:microsoft.com/office/officeart/2005/8/layout/cycle6"/>
    <dgm:cxn modelId="{F983E096-B28D-4270-B22D-1D4E64F5D147}" type="presOf" srcId="{48763D86-7626-4EB4-8B1A-833BC3E436FC}" destId="{4444CA8A-CB75-49E1-953B-38206586E727}" srcOrd="0" destOrd="0" presId="urn:microsoft.com/office/officeart/2005/8/layout/cycle6"/>
    <dgm:cxn modelId="{9FE394A8-4F43-44B7-9288-BC23A79C854D}" type="presOf" srcId="{C8DE4075-15C4-4260-951F-D465ED0E9E36}" destId="{CEDD5649-DC95-4547-9397-91BA7E26F23C}" srcOrd="0" destOrd="0" presId="urn:microsoft.com/office/officeart/2005/8/layout/cycle6"/>
    <dgm:cxn modelId="{008DD4CA-10B1-4811-A4CC-3016C036A431}" srcId="{24B5BBBD-252C-465C-8184-1736F543974E}" destId="{E71B60D1-677C-495A-BB8B-95FDDED497CF}" srcOrd="1" destOrd="0" parTransId="{873BAC35-7051-415A-9214-B523393D8EDF}" sibTransId="{48763D86-7626-4EB4-8B1A-833BC3E436FC}"/>
    <dgm:cxn modelId="{DFB8FDE5-B373-4D69-BDEE-6A5F42FC25BF}" srcId="{24B5BBBD-252C-465C-8184-1736F543974E}" destId="{A06F0BDC-7CA5-47FE-8801-4939A7300648}" srcOrd="0" destOrd="0" parTransId="{D6B3F773-5030-4360-9A47-D692F8EBB6EF}" sibTransId="{C8DE4075-15C4-4260-951F-D465ED0E9E36}"/>
    <dgm:cxn modelId="{96FB0FFA-FF1C-4F32-8CE7-44F6EA13D1E3}" type="presOf" srcId="{A06F0BDC-7CA5-47FE-8801-4939A7300648}" destId="{1784D31D-8D4E-42A9-A388-56E546126269}" srcOrd="0" destOrd="0" presId="urn:microsoft.com/office/officeart/2005/8/layout/cycle6"/>
    <dgm:cxn modelId="{7470A812-5D4A-475B-9C52-40884DB58988}" type="presParOf" srcId="{DF05A14A-6FD9-49FD-967E-D0C19B40C7C3}" destId="{1784D31D-8D4E-42A9-A388-56E546126269}" srcOrd="0" destOrd="0" presId="urn:microsoft.com/office/officeart/2005/8/layout/cycle6"/>
    <dgm:cxn modelId="{27CC0636-1D59-4674-B512-55C6C5CAE82F}" type="presParOf" srcId="{DF05A14A-6FD9-49FD-967E-D0C19B40C7C3}" destId="{C3839134-B911-4BE4-9D83-66C52023ACC8}" srcOrd="1" destOrd="0" presId="urn:microsoft.com/office/officeart/2005/8/layout/cycle6"/>
    <dgm:cxn modelId="{D61680A9-269B-4AEA-96ED-115C35FF6E55}" type="presParOf" srcId="{DF05A14A-6FD9-49FD-967E-D0C19B40C7C3}" destId="{CEDD5649-DC95-4547-9397-91BA7E26F23C}" srcOrd="2" destOrd="0" presId="urn:microsoft.com/office/officeart/2005/8/layout/cycle6"/>
    <dgm:cxn modelId="{5925A275-31A1-49CF-9DD1-DADE0EC7AA32}" type="presParOf" srcId="{DF05A14A-6FD9-49FD-967E-D0C19B40C7C3}" destId="{E8E1FEDB-028F-4583-A3BF-4CE04778DE1F}" srcOrd="3" destOrd="0" presId="urn:microsoft.com/office/officeart/2005/8/layout/cycle6"/>
    <dgm:cxn modelId="{54415F23-E762-4D80-AFCF-D0F1BA8CF357}" type="presParOf" srcId="{DF05A14A-6FD9-49FD-967E-D0C19B40C7C3}" destId="{445E9013-2B54-453E-8089-E11418365D43}" srcOrd="4" destOrd="0" presId="urn:microsoft.com/office/officeart/2005/8/layout/cycle6"/>
    <dgm:cxn modelId="{DC32C0D6-F334-458B-B954-71C3073FB5DB}" type="presParOf" srcId="{DF05A14A-6FD9-49FD-967E-D0C19B40C7C3}" destId="{4444CA8A-CB75-49E1-953B-38206586E727}" srcOrd="5" destOrd="0" presId="urn:microsoft.com/office/officeart/2005/8/layout/cycle6"/>
    <dgm:cxn modelId="{A21012BC-5D49-4E3A-AAC7-080EAE0AE537}" type="presParOf" srcId="{DF05A14A-6FD9-49FD-967E-D0C19B40C7C3}" destId="{D27E4309-DAB3-46CC-A1AD-27FB1DB42AD2}" srcOrd="6" destOrd="0" presId="urn:microsoft.com/office/officeart/2005/8/layout/cycle6"/>
    <dgm:cxn modelId="{1DB0C84C-65F9-4151-8340-412C0C74C40E}" type="presParOf" srcId="{DF05A14A-6FD9-49FD-967E-D0C19B40C7C3}" destId="{A05F06E3-695E-4AF9-B286-0B2DE6DE33A4}" srcOrd="7" destOrd="0" presId="urn:microsoft.com/office/officeart/2005/8/layout/cycle6"/>
    <dgm:cxn modelId="{8F13CD9F-CF7C-4C39-9141-6260AC91C4C2}" type="presParOf" srcId="{DF05A14A-6FD9-49FD-967E-D0C19B40C7C3}" destId="{858C4A95-C6EA-4C10-9EC3-712E47F0554D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5BBBD-252C-465C-8184-1736F543974E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6F0BDC-7CA5-47FE-8801-4939A730064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Check-in</a:t>
          </a:r>
        </a:p>
      </dgm:t>
    </dgm:pt>
    <dgm:pt modelId="{D6B3F773-5030-4360-9A47-D692F8EBB6EF}" type="parTrans" cxnId="{DFB8FDE5-B373-4D69-BDEE-6A5F42FC25BF}">
      <dgm:prSet/>
      <dgm:spPr/>
      <dgm:t>
        <a:bodyPr/>
        <a:lstStyle/>
        <a:p>
          <a:endParaRPr lang="en-US"/>
        </a:p>
      </dgm:t>
    </dgm:pt>
    <dgm:pt modelId="{C8DE4075-15C4-4260-951F-D465ED0E9E36}" type="sibTrans" cxnId="{DFB8FDE5-B373-4D69-BDEE-6A5F42FC25BF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5DBBD8D1-E58F-4313-AA68-49BC7F1FAAED}">
      <dgm:prSet phldrT="[Text]"/>
      <dgm:spPr/>
      <dgm:t>
        <a:bodyPr/>
        <a:lstStyle/>
        <a:p>
          <a:r>
            <a:rPr lang="en-US" dirty="0"/>
            <a:t>Validate</a:t>
          </a:r>
        </a:p>
      </dgm:t>
    </dgm:pt>
    <dgm:pt modelId="{E159CEDE-DF82-433E-A5E4-4601E5BD7E4B}" type="parTrans" cxnId="{835ADFC2-55CE-4F56-91A9-FF9DE57A37FA}">
      <dgm:prSet/>
      <dgm:spPr/>
      <dgm:t>
        <a:bodyPr/>
        <a:lstStyle/>
        <a:p>
          <a:endParaRPr lang="en-US"/>
        </a:p>
      </dgm:t>
    </dgm:pt>
    <dgm:pt modelId="{B743600B-4392-45EB-8CA2-91530632B0C4}" type="sibTrans" cxnId="{835ADFC2-55CE-4F56-91A9-FF9DE57A37FA}">
      <dgm:prSet/>
      <dgm:spPr/>
      <dgm:t>
        <a:bodyPr/>
        <a:lstStyle/>
        <a:p>
          <a:endParaRPr lang="en-US"/>
        </a:p>
      </dgm:t>
    </dgm:pt>
    <dgm:pt modelId="{E71B60D1-677C-495A-BB8B-95FDDED497CF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Review</a:t>
          </a:r>
        </a:p>
      </dgm:t>
    </dgm:pt>
    <dgm:pt modelId="{873BAC35-7051-415A-9214-B523393D8EDF}" type="parTrans" cxnId="{008DD4CA-10B1-4811-A4CC-3016C036A431}">
      <dgm:prSet/>
      <dgm:spPr/>
      <dgm:t>
        <a:bodyPr/>
        <a:lstStyle/>
        <a:p>
          <a:endParaRPr lang="en-US"/>
        </a:p>
      </dgm:t>
    </dgm:pt>
    <dgm:pt modelId="{48763D86-7626-4EB4-8B1A-833BC3E436FC}" type="sibTrans" cxnId="{008DD4CA-10B1-4811-A4CC-3016C036A431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DF05A14A-6FD9-49FD-967E-D0C19B40C7C3}" type="pres">
      <dgm:prSet presAssocID="{24B5BBBD-252C-465C-8184-1736F543974E}" presName="cycle" presStyleCnt="0">
        <dgm:presLayoutVars>
          <dgm:dir/>
          <dgm:resizeHandles val="exact"/>
        </dgm:presLayoutVars>
      </dgm:prSet>
      <dgm:spPr/>
    </dgm:pt>
    <dgm:pt modelId="{1784D31D-8D4E-42A9-A388-56E546126269}" type="pres">
      <dgm:prSet presAssocID="{A06F0BDC-7CA5-47FE-8801-4939A7300648}" presName="node" presStyleLbl="node1" presStyleIdx="0" presStyleCnt="3">
        <dgm:presLayoutVars>
          <dgm:bulletEnabled val="1"/>
        </dgm:presLayoutVars>
      </dgm:prSet>
      <dgm:spPr/>
    </dgm:pt>
    <dgm:pt modelId="{C3839134-B911-4BE4-9D83-66C52023ACC8}" type="pres">
      <dgm:prSet presAssocID="{A06F0BDC-7CA5-47FE-8801-4939A7300648}" presName="spNode" presStyleCnt="0"/>
      <dgm:spPr/>
    </dgm:pt>
    <dgm:pt modelId="{CEDD5649-DC95-4547-9397-91BA7E26F23C}" type="pres">
      <dgm:prSet presAssocID="{C8DE4075-15C4-4260-951F-D465ED0E9E36}" presName="sibTrans" presStyleLbl="sibTrans1D1" presStyleIdx="0" presStyleCnt="3"/>
      <dgm:spPr/>
    </dgm:pt>
    <dgm:pt modelId="{5FBDE215-C803-4295-AFA3-C2D10A56F139}" type="pres">
      <dgm:prSet presAssocID="{5DBBD8D1-E58F-4313-AA68-49BC7F1FAAED}" presName="node" presStyleLbl="node1" presStyleIdx="1" presStyleCnt="3">
        <dgm:presLayoutVars>
          <dgm:bulletEnabled val="1"/>
        </dgm:presLayoutVars>
      </dgm:prSet>
      <dgm:spPr/>
    </dgm:pt>
    <dgm:pt modelId="{25D1D030-8C8C-46E6-9326-8183E0E2DBF9}" type="pres">
      <dgm:prSet presAssocID="{5DBBD8D1-E58F-4313-AA68-49BC7F1FAAED}" presName="spNode" presStyleCnt="0"/>
      <dgm:spPr/>
    </dgm:pt>
    <dgm:pt modelId="{81B179AF-E601-4019-8BA4-5C0D045ACF93}" type="pres">
      <dgm:prSet presAssocID="{B743600B-4392-45EB-8CA2-91530632B0C4}" presName="sibTrans" presStyleLbl="sibTrans1D1" presStyleIdx="1" presStyleCnt="3"/>
      <dgm:spPr/>
    </dgm:pt>
    <dgm:pt modelId="{E8E1FEDB-028F-4583-A3BF-4CE04778DE1F}" type="pres">
      <dgm:prSet presAssocID="{E71B60D1-677C-495A-BB8B-95FDDED497CF}" presName="node" presStyleLbl="node1" presStyleIdx="2" presStyleCnt="3">
        <dgm:presLayoutVars>
          <dgm:bulletEnabled val="1"/>
        </dgm:presLayoutVars>
      </dgm:prSet>
      <dgm:spPr/>
    </dgm:pt>
    <dgm:pt modelId="{445E9013-2B54-453E-8089-E11418365D43}" type="pres">
      <dgm:prSet presAssocID="{E71B60D1-677C-495A-BB8B-95FDDED497CF}" presName="spNode" presStyleCnt="0"/>
      <dgm:spPr/>
    </dgm:pt>
    <dgm:pt modelId="{4444CA8A-CB75-49E1-953B-38206586E727}" type="pres">
      <dgm:prSet presAssocID="{48763D86-7626-4EB4-8B1A-833BC3E436FC}" presName="sibTrans" presStyleLbl="sibTrans1D1" presStyleIdx="2" presStyleCnt="3"/>
      <dgm:spPr/>
    </dgm:pt>
  </dgm:ptLst>
  <dgm:cxnLst>
    <dgm:cxn modelId="{5B27D903-7CB7-4727-B356-7C9ED26F00C2}" type="presOf" srcId="{24B5BBBD-252C-465C-8184-1736F543974E}" destId="{DF05A14A-6FD9-49FD-967E-D0C19B40C7C3}" srcOrd="0" destOrd="0" presId="urn:microsoft.com/office/officeart/2005/8/layout/cycle6"/>
    <dgm:cxn modelId="{38E9990E-774E-4320-AECD-FB3A3D2FCDE2}" type="presOf" srcId="{B743600B-4392-45EB-8CA2-91530632B0C4}" destId="{81B179AF-E601-4019-8BA4-5C0D045ACF93}" srcOrd="0" destOrd="0" presId="urn:microsoft.com/office/officeart/2005/8/layout/cycle6"/>
    <dgm:cxn modelId="{0647BC49-5A81-4B00-B74F-4BF97964F1CE}" type="presOf" srcId="{E71B60D1-677C-495A-BB8B-95FDDED497CF}" destId="{E8E1FEDB-028F-4583-A3BF-4CE04778DE1F}" srcOrd="0" destOrd="0" presId="urn:microsoft.com/office/officeart/2005/8/layout/cycle6"/>
    <dgm:cxn modelId="{F983E096-B28D-4270-B22D-1D4E64F5D147}" type="presOf" srcId="{48763D86-7626-4EB4-8B1A-833BC3E436FC}" destId="{4444CA8A-CB75-49E1-953B-38206586E727}" srcOrd="0" destOrd="0" presId="urn:microsoft.com/office/officeart/2005/8/layout/cycle6"/>
    <dgm:cxn modelId="{82D8C39C-2488-4064-8384-9B59699C809C}" type="presOf" srcId="{5DBBD8D1-E58F-4313-AA68-49BC7F1FAAED}" destId="{5FBDE215-C803-4295-AFA3-C2D10A56F139}" srcOrd="0" destOrd="0" presId="urn:microsoft.com/office/officeart/2005/8/layout/cycle6"/>
    <dgm:cxn modelId="{9FE394A8-4F43-44B7-9288-BC23A79C854D}" type="presOf" srcId="{C8DE4075-15C4-4260-951F-D465ED0E9E36}" destId="{CEDD5649-DC95-4547-9397-91BA7E26F23C}" srcOrd="0" destOrd="0" presId="urn:microsoft.com/office/officeart/2005/8/layout/cycle6"/>
    <dgm:cxn modelId="{835ADFC2-55CE-4F56-91A9-FF9DE57A37FA}" srcId="{24B5BBBD-252C-465C-8184-1736F543974E}" destId="{5DBBD8D1-E58F-4313-AA68-49BC7F1FAAED}" srcOrd="1" destOrd="0" parTransId="{E159CEDE-DF82-433E-A5E4-4601E5BD7E4B}" sibTransId="{B743600B-4392-45EB-8CA2-91530632B0C4}"/>
    <dgm:cxn modelId="{008DD4CA-10B1-4811-A4CC-3016C036A431}" srcId="{24B5BBBD-252C-465C-8184-1736F543974E}" destId="{E71B60D1-677C-495A-BB8B-95FDDED497CF}" srcOrd="2" destOrd="0" parTransId="{873BAC35-7051-415A-9214-B523393D8EDF}" sibTransId="{48763D86-7626-4EB4-8B1A-833BC3E436FC}"/>
    <dgm:cxn modelId="{DFB8FDE5-B373-4D69-BDEE-6A5F42FC25BF}" srcId="{24B5BBBD-252C-465C-8184-1736F543974E}" destId="{A06F0BDC-7CA5-47FE-8801-4939A7300648}" srcOrd="0" destOrd="0" parTransId="{D6B3F773-5030-4360-9A47-D692F8EBB6EF}" sibTransId="{C8DE4075-15C4-4260-951F-D465ED0E9E36}"/>
    <dgm:cxn modelId="{96FB0FFA-FF1C-4F32-8CE7-44F6EA13D1E3}" type="presOf" srcId="{A06F0BDC-7CA5-47FE-8801-4939A7300648}" destId="{1784D31D-8D4E-42A9-A388-56E546126269}" srcOrd="0" destOrd="0" presId="urn:microsoft.com/office/officeart/2005/8/layout/cycle6"/>
    <dgm:cxn modelId="{7470A812-5D4A-475B-9C52-40884DB58988}" type="presParOf" srcId="{DF05A14A-6FD9-49FD-967E-D0C19B40C7C3}" destId="{1784D31D-8D4E-42A9-A388-56E546126269}" srcOrd="0" destOrd="0" presId="urn:microsoft.com/office/officeart/2005/8/layout/cycle6"/>
    <dgm:cxn modelId="{27CC0636-1D59-4674-B512-55C6C5CAE82F}" type="presParOf" srcId="{DF05A14A-6FD9-49FD-967E-D0C19B40C7C3}" destId="{C3839134-B911-4BE4-9D83-66C52023ACC8}" srcOrd="1" destOrd="0" presId="urn:microsoft.com/office/officeart/2005/8/layout/cycle6"/>
    <dgm:cxn modelId="{D61680A9-269B-4AEA-96ED-115C35FF6E55}" type="presParOf" srcId="{DF05A14A-6FD9-49FD-967E-D0C19B40C7C3}" destId="{CEDD5649-DC95-4547-9397-91BA7E26F23C}" srcOrd="2" destOrd="0" presId="urn:microsoft.com/office/officeart/2005/8/layout/cycle6"/>
    <dgm:cxn modelId="{165BC763-6354-4249-B6B8-C586A15127B9}" type="presParOf" srcId="{DF05A14A-6FD9-49FD-967E-D0C19B40C7C3}" destId="{5FBDE215-C803-4295-AFA3-C2D10A56F139}" srcOrd="3" destOrd="0" presId="urn:microsoft.com/office/officeart/2005/8/layout/cycle6"/>
    <dgm:cxn modelId="{3879BE9C-D792-461C-AC2E-8867D6ACA82B}" type="presParOf" srcId="{DF05A14A-6FD9-49FD-967E-D0C19B40C7C3}" destId="{25D1D030-8C8C-46E6-9326-8183E0E2DBF9}" srcOrd="4" destOrd="0" presId="urn:microsoft.com/office/officeart/2005/8/layout/cycle6"/>
    <dgm:cxn modelId="{692E90F8-C1D9-4A71-AE41-F971740D719F}" type="presParOf" srcId="{DF05A14A-6FD9-49FD-967E-D0C19B40C7C3}" destId="{81B179AF-E601-4019-8BA4-5C0D045ACF93}" srcOrd="5" destOrd="0" presId="urn:microsoft.com/office/officeart/2005/8/layout/cycle6"/>
    <dgm:cxn modelId="{5925A275-31A1-49CF-9DD1-DADE0EC7AA32}" type="presParOf" srcId="{DF05A14A-6FD9-49FD-967E-D0C19B40C7C3}" destId="{E8E1FEDB-028F-4583-A3BF-4CE04778DE1F}" srcOrd="6" destOrd="0" presId="urn:microsoft.com/office/officeart/2005/8/layout/cycle6"/>
    <dgm:cxn modelId="{54415F23-E762-4D80-AFCF-D0F1BA8CF357}" type="presParOf" srcId="{DF05A14A-6FD9-49FD-967E-D0C19B40C7C3}" destId="{445E9013-2B54-453E-8089-E11418365D43}" srcOrd="7" destOrd="0" presId="urn:microsoft.com/office/officeart/2005/8/layout/cycle6"/>
    <dgm:cxn modelId="{DC32C0D6-F334-458B-B954-71C3073FB5DB}" type="presParOf" srcId="{DF05A14A-6FD9-49FD-967E-D0C19B40C7C3}" destId="{4444CA8A-CB75-49E1-953B-38206586E727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B5BBBD-252C-465C-8184-1736F543974E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6F0BDC-7CA5-47FE-8801-4939A730064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Measure</a:t>
          </a:r>
        </a:p>
      </dgm:t>
    </dgm:pt>
    <dgm:pt modelId="{D6B3F773-5030-4360-9A47-D692F8EBB6EF}" type="parTrans" cxnId="{DFB8FDE5-B373-4D69-BDEE-6A5F42FC25BF}">
      <dgm:prSet/>
      <dgm:spPr/>
      <dgm:t>
        <a:bodyPr/>
        <a:lstStyle/>
        <a:p>
          <a:endParaRPr lang="en-US"/>
        </a:p>
      </dgm:t>
    </dgm:pt>
    <dgm:pt modelId="{C8DE4075-15C4-4260-951F-D465ED0E9E36}" type="sibTrans" cxnId="{DFB8FDE5-B373-4D69-BDEE-6A5F42FC25BF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5DBBD8D1-E58F-4313-AA68-49BC7F1FAAED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E159CEDE-DF82-433E-A5E4-4601E5BD7E4B}" type="parTrans" cxnId="{835ADFC2-55CE-4F56-91A9-FF9DE57A37FA}">
      <dgm:prSet/>
      <dgm:spPr/>
      <dgm:t>
        <a:bodyPr/>
        <a:lstStyle/>
        <a:p>
          <a:endParaRPr lang="en-US"/>
        </a:p>
      </dgm:t>
    </dgm:pt>
    <dgm:pt modelId="{B743600B-4392-45EB-8CA2-91530632B0C4}" type="sibTrans" cxnId="{835ADFC2-55CE-4F56-91A9-FF9DE57A37FA}">
      <dgm:prSet/>
      <dgm:spPr/>
      <dgm:t>
        <a:bodyPr/>
        <a:lstStyle/>
        <a:p>
          <a:endParaRPr lang="en-US"/>
        </a:p>
      </dgm:t>
    </dgm:pt>
    <dgm:pt modelId="{E71B60D1-677C-495A-BB8B-95FDDED497CF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Improve</a:t>
          </a:r>
        </a:p>
      </dgm:t>
    </dgm:pt>
    <dgm:pt modelId="{873BAC35-7051-415A-9214-B523393D8EDF}" type="parTrans" cxnId="{008DD4CA-10B1-4811-A4CC-3016C036A431}">
      <dgm:prSet/>
      <dgm:spPr/>
      <dgm:t>
        <a:bodyPr/>
        <a:lstStyle/>
        <a:p>
          <a:endParaRPr lang="en-US"/>
        </a:p>
      </dgm:t>
    </dgm:pt>
    <dgm:pt modelId="{48763D86-7626-4EB4-8B1A-833BC3E436FC}" type="sibTrans" cxnId="{008DD4CA-10B1-4811-A4CC-3016C036A431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DF05A14A-6FD9-49FD-967E-D0C19B40C7C3}" type="pres">
      <dgm:prSet presAssocID="{24B5BBBD-252C-465C-8184-1736F543974E}" presName="cycle" presStyleCnt="0">
        <dgm:presLayoutVars>
          <dgm:dir/>
          <dgm:resizeHandles val="exact"/>
        </dgm:presLayoutVars>
      </dgm:prSet>
      <dgm:spPr/>
    </dgm:pt>
    <dgm:pt modelId="{1784D31D-8D4E-42A9-A388-56E546126269}" type="pres">
      <dgm:prSet presAssocID="{A06F0BDC-7CA5-47FE-8801-4939A7300648}" presName="node" presStyleLbl="node1" presStyleIdx="0" presStyleCnt="3">
        <dgm:presLayoutVars>
          <dgm:bulletEnabled val="1"/>
        </dgm:presLayoutVars>
      </dgm:prSet>
      <dgm:spPr/>
    </dgm:pt>
    <dgm:pt modelId="{C3839134-B911-4BE4-9D83-66C52023ACC8}" type="pres">
      <dgm:prSet presAssocID="{A06F0BDC-7CA5-47FE-8801-4939A7300648}" presName="spNode" presStyleCnt="0"/>
      <dgm:spPr/>
    </dgm:pt>
    <dgm:pt modelId="{CEDD5649-DC95-4547-9397-91BA7E26F23C}" type="pres">
      <dgm:prSet presAssocID="{C8DE4075-15C4-4260-951F-D465ED0E9E36}" presName="sibTrans" presStyleLbl="sibTrans1D1" presStyleIdx="0" presStyleCnt="3"/>
      <dgm:spPr/>
    </dgm:pt>
    <dgm:pt modelId="{5FBDE215-C803-4295-AFA3-C2D10A56F139}" type="pres">
      <dgm:prSet presAssocID="{5DBBD8D1-E58F-4313-AA68-49BC7F1FAAED}" presName="node" presStyleLbl="node1" presStyleIdx="1" presStyleCnt="3">
        <dgm:presLayoutVars>
          <dgm:bulletEnabled val="1"/>
        </dgm:presLayoutVars>
      </dgm:prSet>
      <dgm:spPr/>
    </dgm:pt>
    <dgm:pt modelId="{25D1D030-8C8C-46E6-9326-8183E0E2DBF9}" type="pres">
      <dgm:prSet presAssocID="{5DBBD8D1-E58F-4313-AA68-49BC7F1FAAED}" presName="spNode" presStyleCnt="0"/>
      <dgm:spPr/>
    </dgm:pt>
    <dgm:pt modelId="{81B179AF-E601-4019-8BA4-5C0D045ACF93}" type="pres">
      <dgm:prSet presAssocID="{B743600B-4392-45EB-8CA2-91530632B0C4}" presName="sibTrans" presStyleLbl="sibTrans1D1" presStyleIdx="1" presStyleCnt="3"/>
      <dgm:spPr/>
    </dgm:pt>
    <dgm:pt modelId="{E8E1FEDB-028F-4583-A3BF-4CE04778DE1F}" type="pres">
      <dgm:prSet presAssocID="{E71B60D1-677C-495A-BB8B-95FDDED497CF}" presName="node" presStyleLbl="node1" presStyleIdx="2" presStyleCnt="3">
        <dgm:presLayoutVars>
          <dgm:bulletEnabled val="1"/>
        </dgm:presLayoutVars>
      </dgm:prSet>
      <dgm:spPr/>
    </dgm:pt>
    <dgm:pt modelId="{445E9013-2B54-453E-8089-E11418365D43}" type="pres">
      <dgm:prSet presAssocID="{E71B60D1-677C-495A-BB8B-95FDDED497CF}" presName="spNode" presStyleCnt="0"/>
      <dgm:spPr/>
    </dgm:pt>
    <dgm:pt modelId="{4444CA8A-CB75-49E1-953B-38206586E727}" type="pres">
      <dgm:prSet presAssocID="{48763D86-7626-4EB4-8B1A-833BC3E436FC}" presName="sibTrans" presStyleLbl="sibTrans1D1" presStyleIdx="2" presStyleCnt="3"/>
      <dgm:spPr/>
    </dgm:pt>
  </dgm:ptLst>
  <dgm:cxnLst>
    <dgm:cxn modelId="{5B27D903-7CB7-4727-B356-7C9ED26F00C2}" type="presOf" srcId="{24B5BBBD-252C-465C-8184-1736F543974E}" destId="{DF05A14A-6FD9-49FD-967E-D0C19B40C7C3}" srcOrd="0" destOrd="0" presId="urn:microsoft.com/office/officeart/2005/8/layout/cycle6"/>
    <dgm:cxn modelId="{38E9990E-774E-4320-AECD-FB3A3D2FCDE2}" type="presOf" srcId="{B743600B-4392-45EB-8CA2-91530632B0C4}" destId="{81B179AF-E601-4019-8BA4-5C0D045ACF93}" srcOrd="0" destOrd="0" presId="urn:microsoft.com/office/officeart/2005/8/layout/cycle6"/>
    <dgm:cxn modelId="{0647BC49-5A81-4B00-B74F-4BF97964F1CE}" type="presOf" srcId="{E71B60D1-677C-495A-BB8B-95FDDED497CF}" destId="{E8E1FEDB-028F-4583-A3BF-4CE04778DE1F}" srcOrd="0" destOrd="0" presId="urn:microsoft.com/office/officeart/2005/8/layout/cycle6"/>
    <dgm:cxn modelId="{F983E096-B28D-4270-B22D-1D4E64F5D147}" type="presOf" srcId="{48763D86-7626-4EB4-8B1A-833BC3E436FC}" destId="{4444CA8A-CB75-49E1-953B-38206586E727}" srcOrd="0" destOrd="0" presId="urn:microsoft.com/office/officeart/2005/8/layout/cycle6"/>
    <dgm:cxn modelId="{82D8C39C-2488-4064-8384-9B59699C809C}" type="presOf" srcId="{5DBBD8D1-E58F-4313-AA68-49BC7F1FAAED}" destId="{5FBDE215-C803-4295-AFA3-C2D10A56F139}" srcOrd="0" destOrd="0" presId="urn:microsoft.com/office/officeart/2005/8/layout/cycle6"/>
    <dgm:cxn modelId="{9FE394A8-4F43-44B7-9288-BC23A79C854D}" type="presOf" srcId="{C8DE4075-15C4-4260-951F-D465ED0E9E36}" destId="{CEDD5649-DC95-4547-9397-91BA7E26F23C}" srcOrd="0" destOrd="0" presId="urn:microsoft.com/office/officeart/2005/8/layout/cycle6"/>
    <dgm:cxn modelId="{835ADFC2-55CE-4F56-91A9-FF9DE57A37FA}" srcId="{24B5BBBD-252C-465C-8184-1736F543974E}" destId="{5DBBD8D1-E58F-4313-AA68-49BC7F1FAAED}" srcOrd="1" destOrd="0" parTransId="{E159CEDE-DF82-433E-A5E4-4601E5BD7E4B}" sibTransId="{B743600B-4392-45EB-8CA2-91530632B0C4}"/>
    <dgm:cxn modelId="{008DD4CA-10B1-4811-A4CC-3016C036A431}" srcId="{24B5BBBD-252C-465C-8184-1736F543974E}" destId="{E71B60D1-677C-495A-BB8B-95FDDED497CF}" srcOrd="2" destOrd="0" parTransId="{873BAC35-7051-415A-9214-B523393D8EDF}" sibTransId="{48763D86-7626-4EB4-8B1A-833BC3E436FC}"/>
    <dgm:cxn modelId="{DFB8FDE5-B373-4D69-BDEE-6A5F42FC25BF}" srcId="{24B5BBBD-252C-465C-8184-1736F543974E}" destId="{A06F0BDC-7CA5-47FE-8801-4939A7300648}" srcOrd="0" destOrd="0" parTransId="{D6B3F773-5030-4360-9A47-D692F8EBB6EF}" sibTransId="{C8DE4075-15C4-4260-951F-D465ED0E9E36}"/>
    <dgm:cxn modelId="{96FB0FFA-FF1C-4F32-8CE7-44F6EA13D1E3}" type="presOf" srcId="{A06F0BDC-7CA5-47FE-8801-4939A7300648}" destId="{1784D31D-8D4E-42A9-A388-56E546126269}" srcOrd="0" destOrd="0" presId="urn:microsoft.com/office/officeart/2005/8/layout/cycle6"/>
    <dgm:cxn modelId="{7470A812-5D4A-475B-9C52-40884DB58988}" type="presParOf" srcId="{DF05A14A-6FD9-49FD-967E-D0C19B40C7C3}" destId="{1784D31D-8D4E-42A9-A388-56E546126269}" srcOrd="0" destOrd="0" presId="urn:microsoft.com/office/officeart/2005/8/layout/cycle6"/>
    <dgm:cxn modelId="{27CC0636-1D59-4674-B512-55C6C5CAE82F}" type="presParOf" srcId="{DF05A14A-6FD9-49FD-967E-D0C19B40C7C3}" destId="{C3839134-B911-4BE4-9D83-66C52023ACC8}" srcOrd="1" destOrd="0" presId="urn:microsoft.com/office/officeart/2005/8/layout/cycle6"/>
    <dgm:cxn modelId="{D61680A9-269B-4AEA-96ED-115C35FF6E55}" type="presParOf" srcId="{DF05A14A-6FD9-49FD-967E-D0C19B40C7C3}" destId="{CEDD5649-DC95-4547-9397-91BA7E26F23C}" srcOrd="2" destOrd="0" presId="urn:microsoft.com/office/officeart/2005/8/layout/cycle6"/>
    <dgm:cxn modelId="{165BC763-6354-4249-B6B8-C586A15127B9}" type="presParOf" srcId="{DF05A14A-6FD9-49FD-967E-D0C19B40C7C3}" destId="{5FBDE215-C803-4295-AFA3-C2D10A56F139}" srcOrd="3" destOrd="0" presId="urn:microsoft.com/office/officeart/2005/8/layout/cycle6"/>
    <dgm:cxn modelId="{3879BE9C-D792-461C-AC2E-8867D6ACA82B}" type="presParOf" srcId="{DF05A14A-6FD9-49FD-967E-D0C19B40C7C3}" destId="{25D1D030-8C8C-46E6-9326-8183E0E2DBF9}" srcOrd="4" destOrd="0" presId="urn:microsoft.com/office/officeart/2005/8/layout/cycle6"/>
    <dgm:cxn modelId="{692E90F8-C1D9-4A71-AE41-F971740D719F}" type="presParOf" srcId="{DF05A14A-6FD9-49FD-967E-D0C19B40C7C3}" destId="{81B179AF-E601-4019-8BA4-5C0D045ACF93}" srcOrd="5" destOrd="0" presId="urn:microsoft.com/office/officeart/2005/8/layout/cycle6"/>
    <dgm:cxn modelId="{5925A275-31A1-49CF-9DD1-DADE0EC7AA32}" type="presParOf" srcId="{DF05A14A-6FD9-49FD-967E-D0C19B40C7C3}" destId="{E8E1FEDB-028F-4583-A3BF-4CE04778DE1F}" srcOrd="6" destOrd="0" presId="urn:microsoft.com/office/officeart/2005/8/layout/cycle6"/>
    <dgm:cxn modelId="{54415F23-E762-4D80-AFCF-D0F1BA8CF357}" type="presParOf" srcId="{DF05A14A-6FD9-49FD-967E-D0C19B40C7C3}" destId="{445E9013-2B54-453E-8089-E11418365D43}" srcOrd="7" destOrd="0" presId="urn:microsoft.com/office/officeart/2005/8/layout/cycle6"/>
    <dgm:cxn modelId="{DC32C0D6-F334-458B-B954-71C3073FB5DB}" type="presParOf" srcId="{DF05A14A-6FD9-49FD-967E-D0C19B40C7C3}" destId="{4444CA8A-CB75-49E1-953B-38206586E727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B5BBBD-252C-465C-8184-1736F543974E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6F0BDC-7CA5-47FE-8801-4939A730064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>
              <a:solidFill>
                <a:schemeClr val="tx2"/>
              </a:solidFill>
            </a:rPr>
            <a:t>Repro</a:t>
          </a:r>
        </a:p>
      </dgm:t>
    </dgm:pt>
    <dgm:pt modelId="{D6B3F773-5030-4360-9A47-D692F8EBB6EF}" type="parTrans" cxnId="{DFB8FDE5-B373-4D69-BDEE-6A5F42FC25BF}">
      <dgm:prSet/>
      <dgm:spPr/>
      <dgm:t>
        <a:bodyPr/>
        <a:lstStyle/>
        <a:p>
          <a:endParaRPr lang="en-US"/>
        </a:p>
      </dgm:t>
    </dgm:pt>
    <dgm:pt modelId="{C8DE4075-15C4-4260-951F-D465ED0E9E36}" type="sibTrans" cxnId="{DFB8FDE5-B373-4D69-BDEE-6A5F42FC25BF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5DBBD8D1-E58F-4313-AA68-49BC7F1FAAED}">
      <dgm:prSet phldrT="[Text]"/>
      <dgm:spPr/>
      <dgm:t>
        <a:bodyPr/>
        <a:lstStyle/>
        <a:p>
          <a:r>
            <a:rPr lang="en-US" dirty="0"/>
            <a:t>Fix</a:t>
          </a:r>
        </a:p>
      </dgm:t>
    </dgm:pt>
    <dgm:pt modelId="{E159CEDE-DF82-433E-A5E4-4601E5BD7E4B}" type="parTrans" cxnId="{835ADFC2-55CE-4F56-91A9-FF9DE57A37FA}">
      <dgm:prSet/>
      <dgm:spPr/>
      <dgm:t>
        <a:bodyPr/>
        <a:lstStyle/>
        <a:p>
          <a:endParaRPr lang="en-US"/>
        </a:p>
      </dgm:t>
    </dgm:pt>
    <dgm:pt modelId="{B743600B-4392-45EB-8CA2-91530632B0C4}" type="sibTrans" cxnId="{835ADFC2-55CE-4F56-91A9-FF9DE57A37FA}">
      <dgm:prSet/>
      <dgm:spPr/>
      <dgm:t>
        <a:bodyPr/>
        <a:lstStyle/>
        <a:p>
          <a:endParaRPr lang="en-US"/>
        </a:p>
      </dgm:t>
    </dgm:pt>
    <dgm:pt modelId="{E71B60D1-677C-495A-BB8B-95FDDED497CF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Report</a:t>
          </a:r>
        </a:p>
      </dgm:t>
    </dgm:pt>
    <dgm:pt modelId="{873BAC35-7051-415A-9214-B523393D8EDF}" type="parTrans" cxnId="{008DD4CA-10B1-4811-A4CC-3016C036A431}">
      <dgm:prSet/>
      <dgm:spPr/>
      <dgm:t>
        <a:bodyPr/>
        <a:lstStyle/>
        <a:p>
          <a:endParaRPr lang="en-US"/>
        </a:p>
      </dgm:t>
    </dgm:pt>
    <dgm:pt modelId="{48763D86-7626-4EB4-8B1A-833BC3E436FC}" type="sibTrans" cxnId="{008DD4CA-10B1-4811-A4CC-3016C036A431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DF05A14A-6FD9-49FD-967E-D0C19B40C7C3}" type="pres">
      <dgm:prSet presAssocID="{24B5BBBD-252C-465C-8184-1736F543974E}" presName="cycle" presStyleCnt="0">
        <dgm:presLayoutVars>
          <dgm:dir/>
          <dgm:resizeHandles val="exact"/>
        </dgm:presLayoutVars>
      </dgm:prSet>
      <dgm:spPr/>
    </dgm:pt>
    <dgm:pt modelId="{1784D31D-8D4E-42A9-A388-56E546126269}" type="pres">
      <dgm:prSet presAssocID="{A06F0BDC-7CA5-47FE-8801-4939A7300648}" presName="node" presStyleLbl="node1" presStyleIdx="0" presStyleCnt="3">
        <dgm:presLayoutVars>
          <dgm:bulletEnabled val="1"/>
        </dgm:presLayoutVars>
      </dgm:prSet>
      <dgm:spPr/>
    </dgm:pt>
    <dgm:pt modelId="{C3839134-B911-4BE4-9D83-66C52023ACC8}" type="pres">
      <dgm:prSet presAssocID="{A06F0BDC-7CA5-47FE-8801-4939A7300648}" presName="spNode" presStyleCnt="0"/>
      <dgm:spPr/>
    </dgm:pt>
    <dgm:pt modelId="{CEDD5649-DC95-4547-9397-91BA7E26F23C}" type="pres">
      <dgm:prSet presAssocID="{C8DE4075-15C4-4260-951F-D465ED0E9E36}" presName="sibTrans" presStyleLbl="sibTrans1D1" presStyleIdx="0" presStyleCnt="3"/>
      <dgm:spPr/>
    </dgm:pt>
    <dgm:pt modelId="{5FBDE215-C803-4295-AFA3-C2D10A56F139}" type="pres">
      <dgm:prSet presAssocID="{5DBBD8D1-E58F-4313-AA68-49BC7F1FAAED}" presName="node" presStyleLbl="node1" presStyleIdx="1" presStyleCnt="3">
        <dgm:presLayoutVars>
          <dgm:bulletEnabled val="1"/>
        </dgm:presLayoutVars>
      </dgm:prSet>
      <dgm:spPr/>
    </dgm:pt>
    <dgm:pt modelId="{25D1D030-8C8C-46E6-9326-8183E0E2DBF9}" type="pres">
      <dgm:prSet presAssocID="{5DBBD8D1-E58F-4313-AA68-49BC7F1FAAED}" presName="spNode" presStyleCnt="0"/>
      <dgm:spPr/>
    </dgm:pt>
    <dgm:pt modelId="{81B179AF-E601-4019-8BA4-5C0D045ACF93}" type="pres">
      <dgm:prSet presAssocID="{B743600B-4392-45EB-8CA2-91530632B0C4}" presName="sibTrans" presStyleLbl="sibTrans1D1" presStyleIdx="1" presStyleCnt="3"/>
      <dgm:spPr/>
    </dgm:pt>
    <dgm:pt modelId="{E8E1FEDB-028F-4583-A3BF-4CE04778DE1F}" type="pres">
      <dgm:prSet presAssocID="{E71B60D1-677C-495A-BB8B-95FDDED497CF}" presName="node" presStyleLbl="node1" presStyleIdx="2" presStyleCnt="3">
        <dgm:presLayoutVars>
          <dgm:bulletEnabled val="1"/>
        </dgm:presLayoutVars>
      </dgm:prSet>
      <dgm:spPr/>
    </dgm:pt>
    <dgm:pt modelId="{445E9013-2B54-453E-8089-E11418365D43}" type="pres">
      <dgm:prSet presAssocID="{E71B60D1-677C-495A-BB8B-95FDDED497CF}" presName="spNode" presStyleCnt="0"/>
      <dgm:spPr/>
    </dgm:pt>
    <dgm:pt modelId="{4444CA8A-CB75-49E1-953B-38206586E727}" type="pres">
      <dgm:prSet presAssocID="{48763D86-7626-4EB4-8B1A-833BC3E436FC}" presName="sibTrans" presStyleLbl="sibTrans1D1" presStyleIdx="2" presStyleCnt="3"/>
      <dgm:spPr/>
    </dgm:pt>
  </dgm:ptLst>
  <dgm:cxnLst>
    <dgm:cxn modelId="{5B27D903-7CB7-4727-B356-7C9ED26F00C2}" type="presOf" srcId="{24B5BBBD-252C-465C-8184-1736F543974E}" destId="{DF05A14A-6FD9-49FD-967E-D0C19B40C7C3}" srcOrd="0" destOrd="0" presId="urn:microsoft.com/office/officeart/2005/8/layout/cycle6"/>
    <dgm:cxn modelId="{38E9990E-774E-4320-AECD-FB3A3D2FCDE2}" type="presOf" srcId="{B743600B-4392-45EB-8CA2-91530632B0C4}" destId="{81B179AF-E601-4019-8BA4-5C0D045ACF93}" srcOrd="0" destOrd="0" presId="urn:microsoft.com/office/officeart/2005/8/layout/cycle6"/>
    <dgm:cxn modelId="{0647BC49-5A81-4B00-B74F-4BF97964F1CE}" type="presOf" srcId="{E71B60D1-677C-495A-BB8B-95FDDED497CF}" destId="{E8E1FEDB-028F-4583-A3BF-4CE04778DE1F}" srcOrd="0" destOrd="0" presId="urn:microsoft.com/office/officeart/2005/8/layout/cycle6"/>
    <dgm:cxn modelId="{F983E096-B28D-4270-B22D-1D4E64F5D147}" type="presOf" srcId="{48763D86-7626-4EB4-8B1A-833BC3E436FC}" destId="{4444CA8A-CB75-49E1-953B-38206586E727}" srcOrd="0" destOrd="0" presId="urn:microsoft.com/office/officeart/2005/8/layout/cycle6"/>
    <dgm:cxn modelId="{82D8C39C-2488-4064-8384-9B59699C809C}" type="presOf" srcId="{5DBBD8D1-E58F-4313-AA68-49BC7F1FAAED}" destId="{5FBDE215-C803-4295-AFA3-C2D10A56F139}" srcOrd="0" destOrd="0" presId="urn:microsoft.com/office/officeart/2005/8/layout/cycle6"/>
    <dgm:cxn modelId="{9FE394A8-4F43-44B7-9288-BC23A79C854D}" type="presOf" srcId="{C8DE4075-15C4-4260-951F-D465ED0E9E36}" destId="{CEDD5649-DC95-4547-9397-91BA7E26F23C}" srcOrd="0" destOrd="0" presId="urn:microsoft.com/office/officeart/2005/8/layout/cycle6"/>
    <dgm:cxn modelId="{835ADFC2-55CE-4F56-91A9-FF9DE57A37FA}" srcId="{24B5BBBD-252C-465C-8184-1736F543974E}" destId="{5DBBD8D1-E58F-4313-AA68-49BC7F1FAAED}" srcOrd="1" destOrd="0" parTransId="{E159CEDE-DF82-433E-A5E4-4601E5BD7E4B}" sibTransId="{B743600B-4392-45EB-8CA2-91530632B0C4}"/>
    <dgm:cxn modelId="{008DD4CA-10B1-4811-A4CC-3016C036A431}" srcId="{24B5BBBD-252C-465C-8184-1736F543974E}" destId="{E71B60D1-677C-495A-BB8B-95FDDED497CF}" srcOrd="2" destOrd="0" parTransId="{873BAC35-7051-415A-9214-B523393D8EDF}" sibTransId="{48763D86-7626-4EB4-8B1A-833BC3E436FC}"/>
    <dgm:cxn modelId="{DFB8FDE5-B373-4D69-BDEE-6A5F42FC25BF}" srcId="{24B5BBBD-252C-465C-8184-1736F543974E}" destId="{A06F0BDC-7CA5-47FE-8801-4939A7300648}" srcOrd="0" destOrd="0" parTransId="{D6B3F773-5030-4360-9A47-D692F8EBB6EF}" sibTransId="{C8DE4075-15C4-4260-951F-D465ED0E9E36}"/>
    <dgm:cxn modelId="{96FB0FFA-FF1C-4F32-8CE7-44F6EA13D1E3}" type="presOf" srcId="{A06F0BDC-7CA5-47FE-8801-4939A7300648}" destId="{1784D31D-8D4E-42A9-A388-56E546126269}" srcOrd="0" destOrd="0" presId="urn:microsoft.com/office/officeart/2005/8/layout/cycle6"/>
    <dgm:cxn modelId="{7470A812-5D4A-475B-9C52-40884DB58988}" type="presParOf" srcId="{DF05A14A-6FD9-49FD-967E-D0C19B40C7C3}" destId="{1784D31D-8D4E-42A9-A388-56E546126269}" srcOrd="0" destOrd="0" presId="urn:microsoft.com/office/officeart/2005/8/layout/cycle6"/>
    <dgm:cxn modelId="{27CC0636-1D59-4674-B512-55C6C5CAE82F}" type="presParOf" srcId="{DF05A14A-6FD9-49FD-967E-D0C19B40C7C3}" destId="{C3839134-B911-4BE4-9D83-66C52023ACC8}" srcOrd="1" destOrd="0" presId="urn:microsoft.com/office/officeart/2005/8/layout/cycle6"/>
    <dgm:cxn modelId="{D61680A9-269B-4AEA-96ED-115C35FF6E55}" type="presParOf" srcId="{DF05A14A-6FD9-49FD-967E-D0C19B40C7C3}" destId="{CEDD5649-DC95-4547-9397-91BA7E26F23C}" srcOrd="2" destOrd="0" presId="urn:microsoft.com/office/officeart/2005/8/layout/cycle6"/>
    <dgm:cxn modelId="{165BC763-6354-4249-B6B8-C586A15127B9}" type="presParOf" srcId="{DF05A14A-6FD9-49FD-967E-D0C19B40C7C3}" destId="{5FBDE215-C803-4295-AFA3-C2D10A56F139}" srcOrd="3" destOrd="0" presId="urn:microsoft.com/office/officeart/2005/8/layout/cycle6"/>
    <dgm:cxn modelId="{3879BE9C-D792-461C-AC2E-8867D6ACA82B}" type="presParOf" srcId="{DF05A14A-6FD9-49FD-967E-D0C19B40C7C3}" destId="{25D1D030-8C8C-46E6-9326-8183E0E2DBF9}" srcOrd="4" destOrd="0" presId="urn:microsoft.com/office/officeart/2005/8/layout/cycle6"/>
    <dgm:cxn modelId="{692E90F8-C1D9-4A71-AE41-F971740D719F}" type="presParOf" srcId="{DF05A14A-6FD9-49FD-967E-D0C19B40C7C3}" destId="{81B179AF-E601-4019-8BA4-5C0D045ACF93}" srcOrd="5" destOrd="0" presId="urn:microsoft.com/office/officeart/2005/8/layout/cycle6"/>
    <dgm:cxn modelId="{5925A275-31A1-49CF-9DD1-DADE0EC7AA32}" type="presParOf" srcId="{DF05A14A-6FD9-49FD-967E-D0C19B40C7C3}" destId="{E8E1FEDB-028F-4583-A3BF-4CE04778DE1F}" srcOrd="6" destOrd="0" presId="urn:microsoft.com/office/officeart/2005/8/layout/cycle6"/>
    <dgm:cxn modelId="{54415F23-E762-4D80-AFCF-D0F1BA8CF357}" type="presParOf" srcId="{DF05A14A-6FD9-49FD-967E-D0C19B40C7C3}" destId="{445E9013-2B54-453E-8089-E11418365D43}" srcOrd="7" destOrd="0" presId="urn:microsoft.com/office/officeart/2005/8/layout/cycle6"/>
    <dgm:cxn modelId="{DC32C0D6-F334-458B-B954-71C3073FB5DB}" type="presParOf" srcId="{DF05A14A-6FD9-49FD-967E-D0C19B40C7C3}" destId="{4444CA8A-CB75-49E1-953B-38206586E727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B5BBBD-252C-465C-8184-1736F543974E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06F0BDC-7CA5-47FE-8801-4939A7300648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Learn</a:t>
          </a:r>
        </a:p>
      </dgm:t>
    </dgm:pt>
    <dgm:pt modelId="{D6B3F773-5030-4360-9A47-D692F8EBB6EF}" type="parTrans" cxnId="{DFB8FDE5-B373-4D69-BDEE-6A5F42FC25BF}">
      <dgm:prSet/>
      <dgm:spPr/>
      <dgm:t>
        <a:bodyPr/>
        <a:lstStyle/>
        <a:p>
          <a:endParaRPr lang="en-US"/>
        </a:p>
      </dgm:t>
    </dgm:pt>
    <dgm:pt modelId="{C8DE4075-15C4-4260-951F-D465ED0E9E36}" type="sibTrans" cxnId="{DFB8FDE5-B373-4D69-BDEE-6A5F42FC25BF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5DBBD8D1-E58F-4313-AA68-49BC7F1FAAED}">
      <dgm:prSet phldrT="[Text]"/>
      <dgm:spPr/>
      <dgm:t>
        <a:bodyPr/>
        <a:lstStyle/>
        <a:p>
          <a:r>
            <a:rPr lang="en-US" dirty="0"/>
            <a:t>Try</a:t>
          </a:r>
        </a:p>
      </dgm:t>
    </dgm:pt>
    <dgm:pt modelId="{E159CEDE-DF82-433E-A5E4-4601E5BD7E4B}" type="parTrans" cxnId="{835ADFC2-55CE-4F56-91A9-FF9DE57A37FA}">
      <dgm:prSet/>
      <dgm:spPr/>
      <dgm:t>
        <a:bodyPr/>
        <a:lstStyle/>
        <a:p>
          <a:endParaRPr lang="en-US"/>
        </a:p>
      </dgm:t>
    </dgm:pt>
    <dgm:pt modelId="{B743600B-4392-45EB-8CA2-91530632B0C4}" type="sibTrans" cxnId="{835ADFC2-55CE-4F56-91A9-FF9DE57A37FA}">
      <dgm:prSet/>
      <dgm:spPr/>
      <dgm:t>
        <a:bodyPr/>
        <a:lstStyle/>
        <a:p>
          <a:endParaRPr lang="en-US"/>
        </a:p>
      </dgm:t>
    </dgm:pt>
    <dgm:pt modelId="{1C5BB169-A027-4640-8C18-09A513F7C71A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Explore</a:t>
          </a:r>
        </a:p>
      </dgm:t>
    </dgm:pt>
    <dgm:pt modelId="{DC06E1F6-3FE7-47E6-A883-420B09413D7C}" type="parTrans" cxnId="{7C388DA2-5AF0-434F-918B-6E0164C692FA}">
      <dgm:prSet/>
      <dgm:spPr/>
      <dgm:t>
        <a:bodyPr/>
        <a:lstStyle/>
        <a:p>
          <a:endParaRPr lang="en-US"/>
        </a:p>
      </dgm:t>
    </dgm:pt>
    <dgm:pt modelId="{E90FC5E9-0042-4530-9341-2F3831F3967E}" type="sibTrans" cxnId="{7C388DA2-5AF0-434F-918B-6E0164C692FA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DF05A14A-6FD9-49FD-967E-D0C19B40C7C3}" type="pres">
      <dgm:prSet presAssocID="{24B5BBBD-252C-465C-8184-1736F543974E}" presName="cycle" presStyleCnt="0">
        <dgm:presLayoutVars>
          <dgm:dir/>
          <dgm:resizeHandles val="exact"/>
        </dgm:presLayoutVars>
      </dgm:prSet>
      <dgm:spPr/>
    </dgm:pt>
    <dgm:pt modelId="{1784D31D-8D4E-42A9-A388-56E546126269}" type="pres">
      <dgm:prSet presAssocID="{A06F0BDC-7CA5-47FE-8801-4939A7300648}" presName="node" presStyleLbl="node1" presStyleIdx="0" presStyleCnt="3">
        <dgm:presLayoutVars>
          <dgm:bulletEnabled val="1"/>
        </dgm:presLayoutVars>
      </dgm:prSet>
      <dgm:spPr/>
    </dgm:pt>
    <dgm:pt modelId="{C3839134-B911-4BE4-9D83-66C52023ACC8}" type="pres">
      <dgm:prSet presAssocID="{A06F0BDC-7CA5-47FE-8801-4939A7300648}" presName="spNode" presStyleCnt="0"/>
      <dgm:spPr/>
    </dgm:pt>
    <dgm:pt modelId="{CEDD5649-DC95-4547-9397-91BA7E26F23C}" type="pres">
      <dgm:prSet presAssocID="{C8DE4075-15C4-4260-951F-D465ED0E9E36}" presName="sibTrans" presStyleLbl="sibTrans1D1" presStyleIdx="0" presStyleCnt="3"/>
      <dgm:spPr/>
    </dgm:pt>
    <dgm:pt modelId="{5FBDE215-C803-4295-AFA3-C2D10A56F139}" type="pres">
      <dgm:prSet presAssocID="{5DBBD8D1-E58F-4313-AA68-49BC7F1FAAED}" presName="node" presStyleLbl="node1" presStyleIdx="1" presStyleCnt="3">
        <dgm:presLayoutVars>
          <dgm:bulletEnabled val="1"/>
        </dgm:presLayoutVars>
      </dgm:prSet>
      <dgm:spPr/>
    </dgm:pt>
    <dgm:pt modelId="{25D1D030-8C8C-46E6-9326-8183E0E2DBF9}" type="pres">
      <dgm:prSet presAssocID="{5DBBD8D1-E58F-4313-AA68-49BC7F1FAAED}" presName="spNode" presStyleCnt="0"/>
      <dgm:spPr/>
    </dgm:pt>
    <dgm:pt modelId="{81B179AF-E601-4019-8BA4-5C0D045ACF93}" type="pres">
      <dgm:prSet presAssocID="{B743600B-4392-45EB-8CA2-91530632B0C4}" presName="sibTrans" presStyleLbl="sibTrans1D1" presStyleIdx="1" presStyleCnt="3"/>
      <dgm:spPr/>
    </dgm:pt>
    <dgm:pt modelId="{7F262E8F-5E7E-4D99-83E0-94F0E7707E03}" type="pres">
      <dgm:prSet presAssocID="{1C5BB169-A027-4640-8C18-09A513F7C71A}" presName="node" presStyleLbl="node1" presStyleIdx="2" presStyleCnt="3">
        <dgm:presLayoutVars>
          <dgm:bulletEnabled val="1"/>
        </dgm:presLayoutVars>
      </dgm:prSet>
      <dgm:spPr/>
    </dgm:pt>
    <dgm:pt modelId="{32525B10-95EB-4AEC-8B5D-3C8BD7E69DBA}" type="pres">
      <dgm:prSet presAssocID="{1C5BB169-A027-4640-8C18-09A513F7C71A}" presName="spNode" presStyleCnt="0"/>
      <dgm:spPr/>
    </dgm:pt>
    <dgm:pt modelId="{C32211A3-0D70-4967-8E09-464E231E6538}" type="pres">
      <dgm:prSet presAssocID="{E90FC5E9-0042-4530-9341-2F3831F3967E}" presName="sibTrans" presStyleLbl="sibTrans1D1" presStyleIdx="2" presStyleCnt="3"/>
      <dgm:spPr/>
    </dgm:pt>
  </dgm:ptLst>
  <dgm:cxnLst>
    <dgm:cxn modelId="{5B27D903-7CB7-4727-B356-7C9ED26F00C2}" type="presOf" srcId="{24B5BBBD-252C-465C-8184-1736F543974E}" destId="{DF05A14A-6FD9-49FD-967E-D0C19B40C7C3}" srcOrd="0" destOrd="0" presId="urn:microsoft.com/office/officeart/2005/8/layout/cycle6"/>
    <dgm:cxn modelId="{38E9990E-774E-4320-AECD-FB3A3D2FCDE2}" type="presOf" srcId="{B743600B-4392-45EB-8CA2-91530632B0C4}" destId="{81B179AF-E601-4019-8BA4-5C0D045ACF93}" srcOrd="0" destOrd="0" presId="urn:microsoft.com/office/officeart/2005/8/layout/cycle6"/>
    <dgm:cxn modelId="{1AA60D47-EE40-4724-9B60-5D5F71EF8A99}" type="presOf" srcId="{1C5BB169-A027-4640-8C18-09A513F7C71A}" destId="{7F262E8F-5E7E-4D99-83E0-94F0E7707E03}" srcOrd="0" destOrd="0" presId="urn:microsoft.com/office/officeart/2005/8/layout/cycle6"/>
    <dgm:cxn modelId="{82D8C39C-2488-4064-8384-9B59699C809C}" type="presOf" srcId="{5DBBD8D1-E58F-4313-AA68-49BC7F1FAAED}" destId="{5FBDE215-C803-4295-AFA3-C2D10A56F139}" srcOrd="0" destOrd="0" presId="urn:microsoft.com/office/officeart/2005/8/layout/cycle6"/>
    <dgm:cxn modelId="{7C388DA2-5AF0-434F-918B-6E0164C692FA}" srcId="{24B5BBBD-252C-465C-8184-1736F543974E}" destId="{1C5BB169-A027-4640-8C18-09A513F7C71A}" srcOrd="2" destOrd="0" parTransId="{DC06E1F6-3FE7-47E6-A883-420B09413D7C}" sibTransId="{E90FC5E9-0042-4530-9341-2F3831F3967E}"/>
    <dgm:cxn modelId="{9FE394A8-4F43-44B7-9288-BC23A79C854D}" type="presOf" srcId="{C8DE4075-15C4-4260-951F-D465ED0E9E36}" destId="{CEDD5649-DC95-4547-9397-91BA7E26F23C}" srcOrd="0" destOrd="0" presId="urn:microsoft.com/office/officeart/2005/8/layout/cycle6"/>
    <dgm:cxn modelId="{835ADFC2-55CE-4F56-91A9-FF9DE57A37FA}" srcId="{24B5BBBD-252C-465C-8184-1736F543974E}" destId="{5DBBD8D1-E58F-4313-AA68-49BC7F1FAAED}" srcOrd="1" destOrd="0" parTransId="{E159CEDE-DF82-433E-A5E4-4601E5BD7E4B}" sibTransId="{B743600B-4392-45EB-8CA2-91530632B0C4}"/>
    <dgm:cxn modelId="{662B10D8-D3D1-4975-BE88-3EDF17A46F03}" type="presOf" srcId="{E90FC5E9-0042-4530-9341-2F3831F3967E}" destId="{C32211A3-0D70-4967-8E09-464E231E6538}" srcOrd="0" destOrd="0" presId="urn:microsoft.com/office/officeart/2005/8/layout/cycle6"/>
    <dgm:cxn modelId="{DFB8FDE5-B373-4D69-BDEE-6A5F42FC25BF}" srcId="{24B5BBBD-252C-465C-8184-1736F543974E}" destId="{A06F0BDC-7CA5-47FE-8801-4939A7300648}" srcOrd="0" destOrd="0" parTransId="{D6B3F773-5030-4360-9A47-D692F8EBB6EF}" sibTransId="{C8DE4075-15C4-4260-951F-D465ED0E9E36}"/>
    <dgm:cxn modelId="{96FB0FFA-FF1C-4F32-8CE7-44F6EA13D1E3}" type="presOf" srcId="{A06F0BDC-7CA5-47FE-8801-4939A7300648}" destId="{1784D31D-8D4E-42A9-A388-56E546126269}" srcOrd="0" destOrd="0" presId="urn:microsoft.com/office/officeart/2005/8/layout/cycle6"/>
    <dgm:cxn modelId="{7470A812-5D4A-475B-9C52-40884DB58988}" type="presParOf" srcId="{DF05A14A-6FD9-49FD-967E-D0C19B40C7C3}" destId="{1784D31D-8D4E-42A9-A388-56E546126269}" srcOrd="0" destOrd="0" presId="urn:microsoft.com/office/officeart/2005/8/layout/cycle6"/>
    <dgm:cxn modelId="{27CC0636-1D59-4674-B512-55C6C5CAE82F}" type="presParOf" srcId="{DF05A14A-6FD9-49FD-967E-D0C19B40C7C3}" destId="{C3839134-B911-4BE4-9D83-66C52023ACC8}" srcOrd="1" destOrd="0" presId="urn:microsoft.com/office/officeart/2005/8/layout/cycle6"/>
    <dgm:cxn modelId="{D61680A9-269B-4AEA-96ED-115C35FF6E55}" type="presParOf" srcId="{DF05A14A-6FD9-49FD-967E-D0C19B40C7C3}" destId="{CEDD5649-DC95-4547-9397-91BA7E26F23C}" srcOrd="2" destOrd="0" presId="urn:microsoft.com/office/officeart/2005/8/layout/cycle6"/>
    <dgm:cxn modelId="{165BC763-6354-4249-B6B8-C586A15127B9}" type="presParOf" srcId="{DF05A14A-6FD9-49FD-967E-D0C19B40C7C3}" destId="{5FBDE215-C803-4295-AFA3-C2D10A56F139}" srcOrd="3" destOrd="0" presId="urn:microsoft.com/office/officeart/2005/8/layout/cycle6"/>
    <dgm:cxn modelId="{3879BE9C-D792-461C-AC2E-8867D6ACA82B}" type="presParOf" srcId="{DF05A14A-6FD9-49FD-967E-D0C19B40C7C3}" destId="{25D1D030-8C8C-46E6-9326-8183E0E2DBF9}" srcOrd="4" destOrd="0" presId="urn:microsoft.com/office/officeart/2005/8/layout/cycle6"/>
    <dgm:cxn modelId="{692E90F8-C1D9-4A71-AE41-F971740D719F}" type="presParOf" srcId="{DF05A14A-6FD9-49FD-967E-D0C19B40C7C3}" destId="{81B179AF-E601-4019-8BA4-5C0D045ACF93}" srcOrd="5" destOrd="0" presId="urn:microsoft.com/office/officeart/2005/8/layout/cycle6"/>
    <dgm:cxn modelId="{79A3B6F5-8B27-4E79-8A63-BB7461A7EDC7}" type="presParOf" srcId="{DF05A14A-6FD9-49FD-967E-D0C19B40C7C3}" destId="{7F262E8F-5E7E-4D99-83E0-94F0E7707E03}" srcOrd="6" destOrd="0" presId="urn:microsoft.com/office/officeart/2005/8/layout/cycle6"/>
    <dgm:cxn modelId="{403C38BB-70A6-4007-8DE5-6A0646629F0E}" type="presParOf" srcId="{DF05A14A-6FD9-49FD-967E-D0C19B40C7C3}" destId="{32525B10-95EB-4AEC-8B5D-3C8BD7E69DBA}" srcOrd="7" destOrd="0" presId="urn:microsoft.com/office/officeart/2005/8/layout/cycle6"/>
    <dgm:cxn modelId="{0CF52248-C7B2-40B3-8B4F-0A0D1FD9CFDC}" type="presParOf" srcId="{DF05A14A-6FD9-49FD-967E-D0C19B40C7C3}" destId="{C32211A3-0D70-4967-8E09-464E231E6538}" srcOrd="8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24C01A-15AB-433C-A64A-139B21D75F0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448567A-F509-41E7-8C1B-DAE1C55B18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Polyglot interactivity lets you </a:t>
          </a:r>
          <a:r>
            <a:rPr lang="en-US" i="0" dirty="0">
              <a:solidFill>
                <a:schemeClr val="tx1"/>
              </a:solidFill>
            </a:rPr>
            <a:t>craft your own loops</a:t>
          </a:r>
          <a:br>
            <a:rPr lang="en-US" i="0" dirty="0">
              <a:solidFill>
                <a:schemeClr val="tx1"/>
              </a:solidFill>
            </a:rPr>
          </a:br>
          <a:r>
            <a:rPr lang="en-US" i="0" dirty="0">
              <a:solidFill>
                <a:schemeClr val="tx1"/>
              </a:solidFill>
            </a:rPr>
            <a:t>or be guided by experts</a:t>
          </a:r>
        </a:p>
      </dgm:t>
    </dgm:pt>
    <dgm:pt modelId="{71E69681-3A4D-49B9-B67D-A25B429FE726}" type="parTrans" cxnId="{E384EF9D-13B8-4C42-82A5-D2172190E0CA}">
      <dgm:prSet/>
      <dgm:spPr/>
      <dgm:t>
        <a:bodyPr/>
        <a:lstStyle/>
        <a:p>
          <a:endParaRPr lang="en-US"/>
        </a:p>
      </dgm:t>
    </dgm:pt>
    <dgm:pt modelId="{C0462CEB-2535-45A7-8EF9-7D2544735701}" type="sibTrans" cxnId="{E384EF9D-13B8-4C42-82A5-D2172190E0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83C9C9-B641-4805-80ED-1919210969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Consistent </a:t>
          </a:r>
          <a:r>
            <a:rPr lang="en-US" dirty="0" err="1">
              <a:solidFill>
                <a:schemeClr val="tx1"/>
              </a:solidFill>
            </a:rPr>
            <a:t>Ux</a:t>
          </a:r>
          <a:r>
            <a:rPr lang="en-US" dirty="0">
              <a:solidFill>
                <a:schemeClr val="tx1"/>
              </a:solidFill>
            </a:rPr>
            <a:t> across multiple tasks</a:t>
          </a:r>
        </a:p>
      </dgm:t>
    </dgm:pt>
    <dgm:pt modelId="{874FD144-607B-4935-8C90-F5F16488C09A}" type="parTrans" cxnId="{8B5C5B12-4ED5-4EA8-9788-EBAA41964EEA}">
      <dgm:prSet/>
      <dgm:spPr/>
      <dgm:t>
        <a:bodyPr/>
        <a:lstStyle/>
        <a:p>
          <a:endParaRPr lang="en-US"/>
        </a:p>
      </dgm:t>
    </dgm:pt>
    <dgm:pt modelId="{D68AB5E0-8E8A-4696-8B76-5944F08BBC58}" type="sibTrans" cxnId="{8B5C5B12-4ED5-4EA8-9788-EBAA41964E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5B62E2-B889-44DA-86A2-47C0EF3F34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Files interchangeable across </a:t>
          </a:r>
          <a:r>
            <a:rPr lang="en-US" dirty="0" err="1">
              <a:solidFill>
                <a:schemeClr val="tx1"/>
              </a:solidFill>
            </a:rPr>
            <a:t>Ux</a:t>
          </a:r>
          <a:r>
            <a:rPr lang="en-US" dirty="0">
              <a:solidFill>
                <a:schemeClr val="tx1"/>
              </a:solidFill>
            </a:rPr>
            <a:t> and targets</a:t>
          </a:r>
        </a:p>
      </dgm:t>
    </dgm:pt>
    <dgm:pt modelId="{C5614322-2C12-465C-BB5E-7C88DCC8B37E}" type="parTrans" cxnId="{03A10554-8F3B-4CB1-9B9A-2FA621856D8E}">
      <dgm:prSet/>
      <dgm:spPr/>
      <dgm:t>
        <a:bodyPr/>
        <a:lstStyle/>
        <a:p>
          <a:endParaRPr lang="en-US"/>
        </a:p>
      </dgm:t>
    </dgm:pt>
    <dgm:pt modelId="{27414C18-D279-44AD-B9B6-891CCB6C5E11}" type="sibTrans" cxnId="{03A10554-8F3B-4CB1-9B9A-2FA621856D8E}">
      <dgm:prSet/>
      <dgm:spPr/>
      <dgm:t>
        <a:bodyPr/>
        <a:lstStyle/>
        <a:p>
          <a:endParaRPr lang="en-US"/>
        </a:p>
      </dgm:t>
    </dgm:pt>
    <dgm:pt modelId="{D6EA81C6-1FEB-4399-9F60-C9C93A3CE3C1}" type="pres">
      <dgm:prSet presAssocID="{D424C01A-15AB-433C-A64A-139B21D75F0B}" presName="root" presStyleCnt="0">
        <dgm:presLayoutVars>
          <dgm:dir/>
          <dgm:resizeHandles val="exact"/>
        </dgm:presLayoutVars>
      </dgm:prSet>
      <dgm:spPr/>
    </dgm:pt>
    <dgm:pt modelId="{5698813F-7838-4686-8C15-14B03A4B96C8}" type="pres">
      <dgm:prSet presAssocID="{D424C01A-15AB-433C-A64A-139B21D75F0B}" presName="container" presStyleCnt="0">
        <dgm:presLayoutVars>
          <dgm:dir/>
          <dgm:resizeHandles val="exact"/>
        </dgm:presLayoutVars>
      </dgm:prSet>
      <dgm:spPr/>
    </dgm:pt>
    <dgm:pt modelId="{6EAA4F7F-7120-4896-8F07-3D60A5EFFE57}" type="pres">
      <dgm:prSet presAssocID="{7448567A-F509-41E7-8C1B-DAE1C55B181B}" presName="compNode" presStyleCnt="0"/>
      <dgm:spPr/>
    </dgm:pt>
    <dgm:pt modelId="{6567CB6B-5F1D-471D-BC19-B54FC4E045A7}" type="pres">
      <dgm:prSet presAssocID="{7448567A-F509-41E7-8C1B-DAE1C55B181B}" presName="iconBgRect" presStyleLbl="bgShp" presStyleIdx="0" presStyleCnt="3" custFlipHor="1"/>
      <dgm:spPr>
        <a:solidFill>
          <a:schemeClr val="tx1"/>
        </a:solidFill>
      </dgm:spPr>
    </dgm:pt>
    <dgm:pt modelId="{4ED29FAD-8EDD-4CE9-A82E-E0F02A18F5E4}" type="pres">
      <dgm:prSet presAssocID="{7448567A-F509-41E7-8C1B-DAE1C55B18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4F48B08A-BD0B-41A1-A3E1-156C204D515C}" type="pres">
      <dgm:prSet presAssocID="{7448567A-F509-41E7-8C1B-DAE1C55B181B}" presName="spaceRect" presStyleCnt="0"/>
      <dgm:spPr/>
    </dgm:pt>
    <dgm:pt modelId="{6F78D677-F8C5-4ED6-A18D-2EE257FF8BAA}" type="pres">
      <dgm:prSet presAssocID="{7448567A-F509-41E7-8C1B-DAE1C55B181B}" presName="textRect" presStyleLbl="revTx" presStyleIdx="0" presStyleCnt="3">
        <dgm:presLayoutVars>
          <dgm:chMax val="1"/>
          <dgm:chPref val="1"/>
        </dgm:presLayoutVars>
      </dgm:prSet>
      <dgm:spPr/>
    </dgm:pt>
    <dgm:pt modelId="{869FF729-9719-4498-AEF8-3F8DACE13701}" type="pres">
      <dgm:prSet presAssocID="{C0462CEB-2535-45A7-8EF9-7D2544735701}" presName="sibTrans" presStyleLbl="sibTrans2D1" presStyleIdx="0" presStyleCnt="0"/>
      <dgm:spPr/>
    </dgm:pt>
    <dgm:pt modelId="{A17FF696-726C-4548-AE8E-965991DE8CA6}" type="pres">
      <dgm:prSet presAssocID="{CE83C9C9-B641-4805-80ED-1919210969C8}" presName="compNode" presStyleCnt="0"/>
      <dgm:spPr/>
    </dgm:pt>
    <dgm:pt modelId="{86217792-10E6-4BB7-A462-7F07559261B0}" type="pres">
      <dgm:prSet presAssocID="{CE83C9C9-B641-4805-80ED-1919210969C8}" presName="iconBgRect" presStyleLbl="bgShp" presStyleIdx="1" presStyleCnt="3"/>
      <dgm:spPr/>
    </dgm:pt>
    <dgm:pt modelId="{3FD025EE-715F-4EFC-BDE2-6AEB74CB2220}" type="pres">
      <dgm:prSet presAssocID="{CE83C9C9-B641-4805-80ED-1919210969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F84FD67A-B5BF-43E1-A20F-C880A16E7D3E}" type="pres">
      <dgm:prSet presAssocID="{CE83C9C9-B641-4805-80ED-1919210969C8}" presName="spaceRect" presStyleCnt="0"/>
      <dgm:spPr/>
    </dgm:pt>
    <dgm:pt modelId="{312EEE0C-98DA-4E18-B287-D5C4E47A14CD}" type="pres">
      <dgm:prSet presAssocID="{CE83C9C9-B641-4805-80ED-1919210969C8}" presName="textRect" presStyleLbl="revTx" presStyleIdx="1" presStyleCnt="3">
        <dgm:presLayoutVars>
          <dgm:chMax val="1"/>
          <dgm:chPref val="1"/>
        </dgm:presLayoutVars>
      </dgm:prSet>
      <dgm:spPr/>
    </dgm:pt>
    <dgm:pt modelId="{D68A56A1-5BA7-4A5D-925E-F47E08FD261C}" type="pres">
      <dgm:prSet presAssocID="{D68AB5E0-8E8A-4696-8B76-5944F08BBC58}" presName="sibTrans" presStyleLbl="sibTrans2D1" presStyleIdx="0" presStyleCnt="0"/>
      <dgm:spPr/>
    </dgm:pt>
    <dgm:pt modelId="{16FABBCA-2629-44FC-8525-4F6AD9D5F6B2}" type="pres">
      <dgm:prSet presAssocID="{4E5B62E2-B889-44DA-86A2-47C0EF3F34B3}" presName="compNode" presStyleCnt="0"/>
      <dgm:spPr/>
    </dgm:pt>
    <dgm:pt modelId="{AB381D41-6BA2-4FE3-890A-270102CDB049}" type="pres">
      <dgm:prSet presAssocID="{4E5B62E2-B889-44DA-86A2-47C0EF3F34B3}" presName="iconBgRect" presStyleLbl="bgShp" presStyleIdx="2" presStyleCnt="3"/>
      <dgm:spPr>
        <a:solidFill>
          <a:schemeClr val="tx1"/>
        </a:solidFill>
      </dgm:spPr>
    </dgm:pt>
    <dgm:pt modelId="{4D5966DD-915C-4136-A933-3976F9BD73F4}" type="pres">
      <dgm:prSet presAssocID="{4E5B62E2-B889-44DA-86A2-47C0EF3F34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 with solid fill"/>
        </a:ext>
      </dgm:extLst>
    </dgm:pt>
    <dgm:pt modelId="{71863455-073F-4DC3-B650-1F213D48F680}" type="pres">
      <dgm:prSet presAssocID="{4E5B62E2-B889-44DA-86A2-47C0EF3F34B3}" presName="spaceRect" presStyleCnt="0"/>
      <dgm:spPr/>
    </dgm:pt>
    <dgm:pt modelId="{9E43559C-19BD-48AE-AB55-33AA1E6C8AA4}" type="pres">
      <dgm:prSet presAssocID="{4E5B62E2-B889-44DA-86A2-47C0EF3F34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B5C5B12-4ED5-4EA8-9788-EBAA41964EEA}" srcId="{D424C01A-15AB-433C-A64A-139B21D75F0B}" destId="{CE83C9C9-B641-4805-80ED-1919210969C8}" srcOrd="1" destOrd="0" parTransId="{874FD144-607B-4935-8C90-F5F16488C09A}" sibTransId="{D68AB5E0-8E8A-4696-8B76-5944F08BBC58}"/>
    <dgm:cxn modelId="{91CEEB15-42F3-4AAE-A2AE-5F8773FE309C}" type="presOf" srcId="{D424C01A-15AB-433C-A64A-139B21D75F0B}" destId="{D6EA81C6-1FEB-4399-9F60-C9C93A3CE3C1}" srcOrd="0" destOrd="0" presId="urn:microsoft.com/office/officeart/2018/2/layout/IconCircleList"/>
    <dgm:cxn modelId="{CBDB4D2B-6955-4285-810F-B25AB1AEDA24}" type="presOf" srcId="{C0462CEB-2535-45A7-8EF9-7D2544735701}" destId="{869FF729-9719-4498-AEF8-3F8DACE13701}" srcOrd="0" destOrd="0" presId="urn:microsoft.com/office/officeart/2018/2/layout/IconCircleList"/>
    <dgm:cxn modelId="{E0D6326D-3BFD-4AA5-8113-654DF710983E}" type="presOf" srcId="{D68AB5E0-8E8A-4696-8B76-5944F08BBC58}" destId="{D68A56A1-5BA7-4A5D-925E-F47E08FD261C}" srcOrd="0" destOrd="0" presId="urn:microsoft.com/office/officeart/2018/2/layout/IconCircleList"/>
    <dgm:cxn modelId="{03A10554-8F3B-4CB1-9B9A-2FA621856D8E}" srcId="{D424C01A-15AB-433C-A64A-139B21D75F0B}" destId="{4E5B62E2-B889-44DA-86A2-47C0EF3F34B3}" srcOrd="2" destOrd="0" parTransId="{C5614322-2C12-465C-BB5E-7C88DCC8B37E}" sibTransId="{27414C18-D279-44AD-B9B6-891CCB6C5E11}"/>
    <dgm:cxn modelId="{A23EE681-18BB-4766-B304-4F48BC023FE0}" type="presOf" srcId="{CE83C9C9-B641-4805-80ED-1919210969C8}" destId="{312EEE0C-98DA-4E18-B287-D5C4E47A14CD}" srcOrd="0" destOrd="0" presId="urn:microsoft.com/office/officeart/2018/2/layout/IconCircleList"/>
    <dgm:cxn modelId="{E510CB92-55EA-458A-B4B2-C59452AAD36B}" type="presOf" srcId="{7448567A-F509-41E7-8C1B-DAE1C55B181B}" destId="{6F78D677-F8C5-4ED6-A18D-2EE257FF8BAA}" srcOrd="0" destOrd="0" presId="urn:microsoft.com/office/officeart/2018/2/layout/IconCircleList"/>
    <dgm:cxn modelId="{E384EF9D-13B8-4C42-82A5-D2172190E0CA}" srcId="{D424C01A-15AB-433C-A64A-139B21D75F0B}" destId="{7448567A-F509-41E7-8C1B-DAE1C55B181B}" srcOrd="0" destOrd="0" parTransId="{71E69681-3A4D-49B9-B67D-A25B429FE726}" sibTransId="{C0462CEB-2535-45A7-8EF9-7D2544735701}"/>
    <dgm:cxn modelId="{C94C48BE-A0DB-4E27-8E29-9710A6AD018B}" type="presOf" srcId="{4E5B62E2-B889-44DA-86A2-47C0EF3F34B3}" destId="{9E43559C-19BD-48AE-AB55-33AA1E6C8AA4}" srcOrd="0" destOrd="0" presId="urn:microsoft.com/office/officeart/2018/2/layout/IconCircleList"/>
    <dgm:cxn modelId="{4929A37D-49AA-4D3E-B59C-33F35DF4B025}" type="presParOf" srcId="{D6EA81C6-1FEB-4399-9F60-C9C93A3CE3C1}" destId="{5698813F-7838-4686-8C15-14B03A4B96C8}" srcOrd="0" destOrd="0" presId="urn:microsoft.com/office/officeart/2018/2/layout/IconCircleList"/>
    <dgm:cxn modelId="{9BC76508-0338-42D6-841C-B6A025FEE744}" type="presParOf" srcId="{5698813F-7838-4686-8C15-14B03A4B96C8}" destId="{6EAA4F7F-7120-4896-8F07-3D60A5EFFE57}" srcOrd="0" destOrd="0" presId="urn:microsoft.com/office/officeart/2018/2/layout/IconCircleList"/>
    <dgm:cxn modelId="{FCD515BD-3C33-4C6A-9C9B-C3A82033D1E9}" type="presParOf" srcId="{6EAA4F7F-7120-4896-8F07-3D60A5EFFE57}" destId="{6567CB6B-5F1D-471D-BC19-B54FC4E045A7}" srcOrd="0" destOrd="0" presId="urn:microsoft.com/office/officeart/2018/2/layout/IconCircleList"/>
    <dgm:cxn modelId="{2440409D-A7C7-421E-B9C5-DEFD3430AE07}" type="presParOf" srcId="{6EAA4F7F-7120-4896-8F07-3D60A5EFFE57}" destId="{4ED29FAD-8EDD-4CE9-A82E-E0F02A18F5E4}" srcOrd="1" destOrd="0" presId="urn:microsoft.com/office/officeart/2018/2/layout/IconCircleList"/>
    <dgm:cxn modelId="{9FA7D865-958A-4F9C-AA35-746EAEFFB68D}" type="presParOf" srcId="{6EAA4F7F-7120-4896-8F07-3D60A5EFFE57}" destId="{4F48B08A-BD0B-41A1-A3E1-156C204D515C}" srcOrd="2" destOrd="0" presId="urn:microsoft.com/office/officeart/2018/2/layout/IconCircleList"/>
    <dgm:cxn modelId="{E2CE7664-89E3-4014-BB1B-FEB472984F3B}" type="presParOf" srcId="{6EAA4F7F-7120-4896-8F07-3D60A5EFFE57}" destId="{6F78D677-F8C5-4ED6-A18D-2EE257FF8BAA}" srcOrd="3" destOrd="0" presId="urn:microsoft.com/office/officeart/2018/2/layout/IconCircleList"/>
    <dgm:cxn modelId="{7D578912-BEA7-4D84-8B21-7BF4D8050309}" type="presParOf" srcId="{5698813F-7838-4686-8C15-14B03A4B96C8}" destId="{869FF729-9719-4498-AEF8-3F8DACE13701}" srcOrd="1" destOrd="0" presId="urn:microsoft.com/office/officeart/2018/2/layout/IconCircleList"/>
    <dgm:cxn modelId="{1F210D6D-C1B6-46CF-8E3F-89AC20C47A98}" type="presParOf" srcId="{5698813F-7838-4686-8C15-14B03A4B96C8}" destId="{A17FF696-726C-4548-AE8E-965991DE8CA6}" srcOrd="2" destOrd="0" presId="urn:microsoft.com/office/officeart/2018/2/layout/IconCircleList"/>
    <dgm:cxn modelId="{57678231-5243-401B-AC0B-0058C7A01E6C}" type="presParOf" srcId="{A17FF696-726C-4548-AE8E-965991DE8CA6}" destId="{86217792-10E6-4BB7-A462-7F07559261B0}" srcOrd="0" destOrd="0" presId="urn:microsoft.com/office/officeart/2018/2/layout/IconCircleList"/>
    <dgm:cxn modelId="{B3BDA5CE-24F7-4E4E-93CB-55E66500AA90}" type="presParOf" srcId="{A17FF696-726C-4548-AE8E-965991DE8CA6}" destId="{3FD025EE-715F-4EFC-BDE2-6AEB74CB2220}" srcOrd="1" destOrd="0" presId="urn:microsoft.com/office/officeart/2018/2/layout/IconCircleList"/>
    <dgm:cxn modelId="{ED18E220-4A27-4A55-A30D-D342846D3BB2}" type="presParOf" srcId="{A17FF696-726C-4548-AE8E-965991DE8CA6}" destId="{F84FD67A-B5BF-43E1-A20F-C880A16E7D3E}" srcOrd="2" destOrd="0" presId="urn:microsoft.com/office/officeart/2018/2/layout/IconCircleList"/>
    <dgm:cxn modelId="{9F5C16F3-5CE6-49A5-A30B-C8E0E260A956}" type="presParOf" srcId="{A17FF696-726C-4548-AE8E-965991DE8CA6}" destId="{312EEE0C-98DA-4E18-B287-D5C4E47A14CD}" srcOrd="3" destOrd="0" presId="urn:microsoft.com/office/officeart/2018/2/layout/IconCircleList"/>
    <dgm:cxn modelId="{68149FB6-7017-4FD7-9EE0-A56121D5066A}" type="presParOf" srcId="{5698813F-7838-4686-8C15-14B03A4B96C8}" destId="{D68A56A1-5BA7-4A5D-925E-F47E08FD261C}" srcOrd="3" destOrd="0" presId="urn:microsoft.com/office/officeart/2018/2/layout/IconCircleList"/>
    <dgm:cxn modelId="{BFB781D5-18FA-4AA5-9E7F-D5BBF289E97B}" type="presParOf" srcId="{5698813F-7838-4686-8C15-14B03A4B96C8}" destId="{16FABBCA-2629-44FC-8525-4F6AD9D5F6B2}" srcOrd="4" destOrd="0" presId="urn:microsoft.com/office/officeart/2018/2/layout/IconCircleList"/>
    <dgm:cxn modelId="{31286026-6D13-449C-89E6-41EF16C540E2}" type="presParOf" srcId="{16FABBCA-2629-44FC-8525-4F6AD9D5F6B2}" destId="{AB381D41-6BA2-4FE3-890A-270102CDB049}" srcOrd="0" destOrd="0" presId="urn:microsoft.com/office/officeart/2018/2/layout/IconCircleList"/>
    <dgm:cxn modelId="{89AF379E-FFC7-4FF5-8806-4C4BBF592847}" type="presParOf" srcId="{16FABBCA-2629-44FC-8525-4F6AD9D5F6B2}" destId="{4D5966DD-915C-4136-A933-3976F9BD73F4}" srcOrd="1" destOrd="0" presId="urn:microsoft.com/office/officeart/2018/2/layout/IconCircleList"/>
    <dgm:cxn modelId="{BDDE51CC-622D-4994-8769-FCF1F236C65D}" type="presParOf" srcId="{16FABBCA-2629-44FC-8525-4F6AD9D5F6B2}" destId="{71863455-073F-4DC3-B650-1F213D48F680}" srcOrd="2" destOrd="0" presId="urn:microsoft.com/office/officeart/2018/2/layout/IconCircleList"/>
    <dgm:cxn modelId="{56BB1DFD-89A1-41C6-B1C8-830C9D6F91E1}" type="presParOf" srcId="{16FABBCA-2629-44FC-8525-4F6AD9D5F6B2}" destId="{9E43559C-19BD-48AE-AB55-33AA1E6C8A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84728-9AE9-45E7-8AEC-2CC5E622EC8C}">
      <dsp:nvSpPr>
        <dsp:cNvPr id="0" name=""/>
        <dsp:cNvSpPr/>
      </dsp:nvSpPr>
      <dsp:spPr>
        <a:xfrm>
          <a:off x="0" y="378981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42C76-13A3-489C-ACBE-6A6AC862F86B}">
      <dsp:nvSpPr>
        <dsp:cNvPr id="0" name=""/>
        <dsp:cNvSpPr/>
      </dsp:nvSpPr>
      <dsp:spPr>
        <a:xfrm>
          <a:off x="295909" y="54261"/>
          <a:ext cx="4142728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</a:rPr>
            <a:t>One stop – fast feedback </a:t>
          </a:r>
        </a:p>
      </dsp:txBody>
      <dsp:txXfrm>
        <a:off x="327612" y="85964"/>
        <a:ext cx="4079322" cy="586034"/>
      </dsp:txXfrm>
    </dsp:sp>
    <dsp:sp modelId="{45E521AE-31E1-4CCD-AA8A-F85FB9360DD3}">
      <dsp:nvSpPr>
        <dsp:cNvPr id="0" name=""/>
        <dsp:cNvSpPr/>
      </dsp:nvSpPr>
      <dsp:spPr>
        <a:xfrm>
          <a:off x="0" y="1376901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408680"/>
              <a:satOff val="3767"/>
              <a:lumOff val="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C2144-3202-470E-A072-006A9B715100}">
      <dsp:nvSpPr>
        <dsp:cNvPr id="0" name=""/>
        <dsp:cNvSpPr/>
      </dsp:nvSpPr>
      <dsp:spPr>
        <a:xfrm>
          <a:off x="295909" y="1052182"/>
          <a:ext cx="4142728" cy="649440"/>
        </a:xfrm>
        <a:prstGeom prst="roundRect">
          <a:avLst/>
        </a:prstGeom>
        <a:solidFill>
          <a:schemeClr val="accent5">
            <a:hueOff val="408680"/>
            <a:satOff val="3767"/>
            <a:lumOff val="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2"/>
              </a:solidFill>
            </a:rPr>
            <a:t>Knowledge transfer</a:t>
          </a:r>
        </a:p>
      </dsp:txBody>
      <dsp:txXfrm>
        <a:off x="327612" y="1083885"/>
        <a:ext cx="4079322" cy="586034"/>
      </dsp:txXfrm>
    </dsp:sp>
    <dsp:sp modelId="{B3A90C53-16DA-4615-970A-80DADBD3C701}">
      <dsp:nvSpPr>
        <dsp:cNvPr id="0" name=""/>
        <dsp:cNvSpPr/>
      </dsp:nvSpPr>
      <dsp:spPr>
        <a:xfrm>
          <a:off x="0" y="237482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817361"/>
              <a:satOff val="7533"/>
              <a:lumOff val="49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A5797-8E06-48D5-8DC4-799EE82AB2FB}">
      <dsp:nvSpPr>
        <dsp:cNvPr id="0" name=""/>
        <dsp:cNvSpPr/>
      </dsp:nvSpPr>
      <dsp:spPr>
        <a:xfrm>
          <a:off x="295909" y="2050101"/>
          <a:ext cx="4142728" cy="649440"/>
        </a:xfrm>
        <a:prstGeom prst="roundRect">
          <a:avLst/>
        </a:prstGeom>
        <a:solidFill>
          <a:schemeClr val="accent5">
            <a:hueOff val="817361"/>
            <a:satOff val="7533"/>
            <a:lumOff val="4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2"/>
              </a:solidFill>
            </a:rPr>
            <a:t>Execution location</a:t>
          </a:r>
        </a:p>
      </dsp:txBody>
      <dsp:txXfrm>
        <a:off x="327612" y="2081804"/>
        <a:ext cx="4079322" cy="586034"/>
      </dsp:txXfrm>
    </dsp:sp>
    <dsp:sp modelId="{92EDB1CA-E16E-4A82-BE34-046D851BE6B3}">
      <dsp:nvSpPr>
        <dsp:cNvPr id="0" name=""/>
        <dsp:cNvSpPr/>
      </dsp:nvSpPr>
      <dsp:spPr>
        <a:xfrm>
          <a:off x="0" y="337274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226041"/>
              <a:satOff val="11300"/>
              <a:lumOff val="7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CBD0E-6788-4EFC-8AA1-701005A61FD2}">
      <dsp:nvSpPr>
        <dsp:cNvPr id="0" name=""/>
        <dsp:cNvSpPr/>
      </dsp:nvSpPr>
      <dsp:spPr>
        <a:xfrm>
          <a:off x="295909" y="3048022"/>
          <a:ext cx="4142728" cy="649440"/>
        </a:xfrm>
        <a:prstGeom prst="roundRect">
          <a:avLst/>
        </a:prstGeom>
        <a:solidFill>
          <a:schemeClr val="accent5">
            <a:hueOff val="1226041"/>
            <a:satOff val="11300"/>
            <a:lumOff val="7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</a:rPr>
            <a:t>Exploration</a:t>
          </a:r>
        </a:p>
      </dsp:txBody>
      <dsp:txXfrm>
        <a:off x="327612" y="3079725"/>
        <a:ext cx="4079322" cy="586034"/>
      </dsp:txXfrm>
    </dsp:sp>
    <dsp:sp modelId="{007507C2-AA8E-48DD-A625-F9ED6F0EAA40}">
      <dsp:nvSpPr>
        <dsp:cNvPr id="0" name=""/>
        <dsp:cNvSpPr/>
      </dsp:nvSpPr>
      <dsp:spPr>
        <a:xfrm>
          <a:off x="0" y="4370662"/>
          <a:ext cx="591818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634722"/>
              <a:satOff val="15067"/>
              <a:lumOff val="98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424E0-AA53-41C1-9809-D5AF5FFA5C37}">
      <dsp:nvSpPr>
        <dsp:cNvPr id="0" name=""/>
        <dsp:cNvSpPr/>
      </dsp:nvSpPr>
      <dsp:spPr>
        <a:xfrm>
          <a:off x="295909" y="4045942"/>
          <a:ext cx="4142728" cy="649440"/>
        </a:xfrm>
        <a:prstGeom prst="roundRect">
          <a:avLst/>
        </a:prstGeom>
        <a:solidFill>
          <a:schemeClr val="accent5">
            <a:hueOff val="1634722"/>
            <a:satOff val="15067"/>
            <a:lumOff val="98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2"/>
              </a:solidFill>
            </a:rPr>
            <a:t>Building ideas</a:t>
          </a:r>
        </a:p>
      </dsp:txBody>
      <dsp:txXfrm>
        <a:off x="327612" y="4077645"/>
        <a:ext cx="4079322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4D31D-8D4E-42A9-A388-56E546126269}">
      <dsp:nvSpPr>
        <dsp:cNvPr id="0" name=""/>
        <dsp:cNvSpPr/>
      </dsp:nvSpPr>
      <dsp:spPr>
        <a:xfrm>
          <a:off x="714136" y="206017"/>
          <a:ext cx="949860" cy="61740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/>
              </a:solidFill>
            </a:rPr>
            <a:t>Test</a:t>
          </a:r>
        </a:p>
      </dsp:txBody>
      <dsp:txXfrm>
        <a:off x="744275" y="236156"/>
        <a:ext cx="889582" cy="557131"/>
      </dsp:txXfrm>
    </dsp:sp>
    <dsp:sp modelId="{CEDD5649-DC95-4547-9397-91BA7E26F23C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305848" y="155563"/>
              </a:moveTo>
              <a:arcTo wR="824006" hR="824006" stAng="18347139" swAng="3649545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FEDB-028F-4583-A3BF-4CE04778DE1F}">
      <dsp:nvSpPr>
        <dsp:cNvPr id="0" name=""/>
        <dsp:cNvSpPr/>
      </dsp:nvSpPr>
      <dsp:spPr>
        <a:xfrm>
          <a:off x="1427747" y="1442027"/>
          <a:ext cx="949860" cy="6174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Build</a:t>
          </a:r>
        </a:p>
      </dsp:txBody>
      <dsp:txXfrm>
        <a:off x="1457886" y="1472166"/>
        <a:ext cx="889582" cy="557131"/>
      </dsp:txXfrm>
    </dsp:sp>
    <dsp:sp modelId="{4444CA8A-CB75-49E1-953B-38206586E727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216458" y="1548553"/>
              </a:moveTo>
              <a:arcTo wR="824006" hR="824006" stAng="3693463" swAng="3413073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E4309-DAB3-46CC-A1AD-27FB1DB42AD2}">
      <dsp:nvSpPr>
        <dsp:cNvPr id="0" name=""/>
        <dsp:cNvSpPr/>
      </dsp:nvSpPr>
      <dsp:spPr>
        <a:xfrm>
          <a:off x="526" y="1442027"/>
          <a:ext cx="949860" cy="6174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2"/>
              </a:solidFill>
            </a:rPr>
            <a:t>Deploy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30665" y="1472166"/>
        <a:ext cx="889582" cy="557131"/>
      </dsp:txXfrm>
    </dsp:sp>
    <dsp:sp modelId="{858C4A95-C6EA-4C10-9EC3-712E47F0554D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5479" y="918878"/>
              </a:moveTo>
              <a:arcTo wR="824006" hR="824006" stAng="10403316" swAng="3649545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4D31D-8D4E-42A9-A388-56E546126269}">
      <dsp:nvSpPr>
        <dsp:cNvPr id="0" name=""/>
        <dsp:cNvSpPr/>
      </dsp:nvSpPr>
      <dsp:spPr>
        <a:xfrm>
          <a:off x="714136" y="206017"/>
          <a:ext cx="949860" cy="61740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2"/>
              </a:solidFill>
            </a:rPr>
            <a:t>Check-in</a:t>
          </a:r>
        </a:p>
      </dsp:txBody>
      <dsp:txXfrm>
        <a:off x="744275" y="236156"/>
        <a:ext cx="889582" cy="557131"/>
      </dsp:txXfrm>
    </dsp:sp>
    <dsp:sp modelId="{CEDD5649-DC95-4547-9397-91BA7E26F23C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305848" y="155563"/>
              </a:moveTo>
              <a:arcTo wR="824006" hR="824006" stAng="18347139" swAng="3649545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DE215-C803-4295-AFA3-C2D10A56F139}">
      <dsp:nvSpPr>
        <dsp:cNvPr id="0" name=""/>
        <dsp:cNvSpPr/>
      </dsp:nvSpPr>
      <dsp:spPr>
        <a:xfrm>
          <a:off x="1427747" y="1442027"/>
          <a:ext cx="949860" cy="6174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Validate</a:t>
          </a:r>
        </a:p>
      </dsp:txBody>
      <dsp:txXfrm>
        <a:off x="1457886" y="1472166"/>
        <a:ext cx="889582" cy="557131"/>
      </dsp:txXfrm>
    </dsp:sp>
    <dsp:sp modelId="{81B179AF-E601-4019-8BA4-5C0D045ACF93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216458" y="1548553"/>
              </a:moveTo>
              <a:arcTo wR="824006" hR="824006" stAng="3693463" swAng="3413073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FEDB-028F-4583-A3BF-4CE04778DE1F}">
      <dsp:nvSpPr>
        <dsp:cNvPr id="0" name=""/>
        <dsp:cNvSpPr/>
      </dsp:nvSpPr>
      <dsp:spPr>
        <a:xfrm>
          <a:off x="526" y="1442027"/>
          <a:ext cx="949860" cy="6174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2"/>
              </a:solidFill>
            </a:rPr>
            <a:t>Review</a:t>
          </a:r>
        </a:p>
      </dsp:txBody>
      <dsp:txXfrm>
        <a:off x="30665" y="1472166"/>
        <a:ext cx="889582" cy="557131"/>
      </dsp:txXfrm>
    </dsp:sp>
    <dsp:sp modelId="{4444CA8A-CB75-49E1-953B-38206586E727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5479" y="918878"/>
              </a:moveTo>
              <a:arcTo wR="824006" hR="824006" stAng="10403316" swAng="3649545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4D31D-8D4E-42A9-A388-56E546126269}">
      <dsp:nvSpPr>
        <dsp:cNvPr id="0" name=""/>
        <dsp:cNvSpPr/>
      </dsp:nvSpPr>
      <dsp:spPr>
        <a:xfrm>
          <a:off x="714136" y="206017"/>
          <a:ext cx="949860" cy="61740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</a:rPr>
            <a:t>Measure</a:t>
          </a:r>
        </a:p>
      </dsp:txBody>
      <dsp:txXfrm>
        <a:off x="744275" y="236156"/>
        <a:ext cx="889582" cy="557131"/>
      </dsp:txXfrm>
    </dsp:sp>
    <dsp:sp modelId="{CEDD5649-DC95-4547-9397-91BA7E26F23C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305848" y="155563"/>
              </a:moveTo>
              <a:arcTo wR="824006" hR="824006" stAng="18347139" swAng="3649545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DE215-C803-4295-AFA3-C2D10A56F139}">
      <dsp:nvSpPr>
        <dsp:cNvPr id="0" name=""/>
        <dsp:cNvSpPr/>
      </dsp:nvSpPr>
      <dsp:spPr>
        <a:xfrm>
          <a:off x="1427747" y="1442027"/>
          <a:ext cx="949860" cy="6174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Evaluate</a:t>
          </a:r>
        </a:p>
      </dsp:txBody>
      <dsp:txXfrm>
        <a:off x="1457886" y="1472166"/>
        <a:ext cx="889582" cy="557131"/>
      </dsp:txXfrm>
    </dsp:sp>
    <dsp:sp modelId="{81B179AF-E601-4019-8BA4-5C0D045ACF93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216458" y="1548553"/>
              </a:moveTo>
              <a:arcTo wR="824006" hR="824006" stAng="3693463" swAng="3413073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FEDB-028F-4583-A3BF-4CE04778DE1F}">
      <dsp:nvSpPr>
        <dsp:cNvPr id="0" name=""/>
        <dsp:cNvSpPr/>
      </dsp:nvSpPr>
      <dsp:spPr>
        <a:xfrm>
          <a:off x="526" y="1442027"/>
          <a:ext cx="949860" cy="6174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/>
              </a:solidFill>
            </a:rPr>
            <a:t>Improve</a:t>
          </a:r>
        </a:p>
      </dsp:txBody>
      <dsp:txXfrm>
        <a:off x="30665" y="1472166"/>
        <a:ext cx="889582" cy="557131"/>
      </dsp:txXfrm>
    </dsp:sp>
    <dsp:sp modelId="{4444CA8A-CB75-49E1-953B-38206586E727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5479" y="918878"/>
              </a:moveTo>
              <a:arcTo wR="824006" hR="824006" stAng="10403316" swAng="3649545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4D31D-8D4E-42A9-A388-56E546126269}">
      <dsp:nvSpPr>
        <dsp:cNvPr id="0" name=""/>
        <dsp:cNvSpPr/>
      </dsp:nvSpPr>
      <dsp:spPr>
        <a:xfrm>
          <a:off x="714136" y="206017"/>
          <a:ext cx="949860" cy="61740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/>
              </a:solidFill>
            </a:rPr>
            <a:t>Repro</a:t>
          </a:r>
        </a:p>
      </dsp:txBody>
      <dsp:txXfrm>
        <a:off x="744275" y="236156"/>
        <a:ext cx="889582" cy="557131"/>
      </dsp:txXfrm>
    </dsp:sp>
    <dsp:sp modelId="{CEDD5649-DC95-4547-9397-91BA7E26F23C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305848" y="155563"/>
              </a:moveTo>
              <a:arcTo wR="824006" hR="824006" stAng="18347139" swAng="3649545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DE215-C803-4295-AFA3-C2D10A56F139}">
      <dsp:nvSpPr>
        <dsp:cNvPr id="0" name=""/>
        <dsp:cNvSpPr/>
      </dsp:nvSpPr>
      <dsp:spPr>
        <a:xfrm>
          <a:off x="1427747" y="1442027"/>
          <a:ext cx="949860" cy="6174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Fix</a:t>
          </a:r>
        </a:p>
      </dsp:txBody>
      <dsp:txXfrm>
        <a:off x="1457886" y="1472166"/>
        <a:ext cx="889582" cy="557131"/>
      </dsp:txXfrm>
    </dsp:sp>
    <dsp:sp modelId="{81B179AF-E601-4019-8BA4-5C0D045ACF93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216458" y="1548553"/>
              </a:moveTo>
              <a:arcTo wR="824006" hR="824006" stAng="3693463" swAng="3413073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FEDB-028F-4583-A3BF-4CE04778DE1F}">
      <dsp:nvSpPr>
        <dsp:cNvPr id="0" name=""/>
        <dsp:cNvSpPr/>
      </dsp:nvSpPr>
      <dsp:spPr>
        <a:xfrm>
          <a:off x="526" y="1442027"/>
          <a:ext cx="949860" cy="6174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/>
              </a:solidFill>
            </a:rPr>
            <a:t>Report</a:t>
          </a:r>
        </a:p>
      </dsp:txBody>
      <dsp:txXfrm>
        <a:off x="30665" y="1472166"/>
        <a:ext cx="889582" cy="557131"/>
      </dsp:txXfrm>
    </dsp:sp>
    <dsp:sp modelId="{4444CA8A-CB75-49E1-953B-38206586E727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5479" y="918878"/>
              </a:moveTo>
              <a:arcTo wR="824006" hR="824006" stAng="10403316" swAng="3649545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4D31D-8D4E-42A9-A388-56E546126269}">
      <dsp:nvSpPr>
        <dsp:cNvPr id="0" name=""/>
        <dsp:cNvSpPr/>
      </dsp:nvSpPr>
      <dsp:spPr>
        <a:xfrm>
          <a:off x="714136" y="206017"/>
          <a:ext cx="949860" cy="617409"/>
        </a:xfrm>
        <a:prstGeom prst="roundRect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2"/>
              </a:solidFill>
            </a:rPr>
            <a:t>Learn</a:t>
          </a:r>
        </a:p>
      </dsp:txBody>
      <dsp:txXfrm>
        <a:off x="744275" y="236156"/>
        <a:ext cx="889582" cy="557131"/>
      </dsp:txXfrm>
    </dsp:sp>
    <dsp:sp modelId="{CEDD5649-DC95-4547-9397-91BA7E26F23C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305848" y="155563"/>
              </a:moveTo>
              <a:arcTo wR="824006" hR="824006" stAng="18347139" swAng="3649545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DE215-C803-4295-AFA3-C2D10A56F139}">
      <dsp:nvSpPr>
        <dsp:cNvPr id="0" name=""/>
        <dsp:cNvSpPr/>
      </dsp:nvSpPr>
      <dsp:spPr>
        <a:xfrm>
          <a:off x="1427747" y="1442027"/>
          <a:ext cx="949860" cy="6174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Try</a:t>
          </a:r>
        </a:p>
      </dsp:txBody>
      <dsp:txXfrm>
        <a:off x="1457886" y="1472166"/>
        <a:ext cx="889582" cy="557131"/>
      </dsp:txXfrm>
    </dsp:sp>
    <dsp:sp modelId="{81B179AF-E601-4019-8BA4-5C0D045ACF93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1216458" y="1548553"/>
              </a:moveTo>
              <a:arcTo wR="824006" hR="824006" stAng="3693463" swAng="3413073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62E8F-5E7E-4D99-83E0-94F0E7707E03}">
      <dsp:nvSpPr>
        <dsp:cNvPr id="0" name=""/>
        <dsp:cNvSpPr/>
      </dsp:nvSpPr>
      <dsp:spPr>
        <a:xfrm>
          <a:off x="526" y="1442027"/>
          <a:ext cx="949860" cy="6174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2"/>
              </a:solidFill>
            </a:rPr>
            <a:t>Explore</a:t>
          </a:r>
        </a:p>
      </dsp:txBody>
      <dsp:txXfrm>
        <a:off x="30665" y="1472166"/>
        <a:ext cx="889582" cy="557131"/>
      </dsp:txXfrm>
    </dsp:sp>
    <dsp:sp modelId="{C32211A3-0D70-4967-8E09-464E231E6538}">
      <dsp:nvSpPr>
        <dsp:cNvPr id="0" name=""/>
        <dsp:cNvSpPr/>
      </dsp:nvSpPr>
      <dsp:spPr>
        <a:xfrm>
          <a:off x="365060" y="514721"/>
          <a:ext cx="1648013" cy="1648013"/>
        </a:xfrm>
        <a:custGeom>
          <a:avLst/>
          <a:gdLst/>
          <a:ahLst/>
          <a:cxnLst/>
          <a:rect l="0" t="0" r="0" b="0"/>
          <a:pathLst>
            <a:path>
              <a:moveTo>
                <a:pt x="5479" y="918878"/>
              </a:moveTo>
              <a:arcTo wR="824006" hR="824006" stAng="10403316" swAng="3649545"/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7CB6B-5F1D-471D-BC19-B54FC4E045A7}">
      <dsp:nvSpPr>
        <dsp:cNvPr id="0" name=""/>
        <dsp:cNvSpPr/>
      </dsp:nvSpPr>
      <dsp:spPr>
        <a:xfrm flipH="1">
          <a:off x="205509" y="1640565"/>
          <a:ext cx="911674" cy="911674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29FAD-8EDD-4CE9-A82E-E0F02A18F5E4}">
      <dsp:nvSpPr>
        <dsp:cNvPr id="0" name=""/>
        <dsp:cNvSpPr/>
      </dsp:nvSpPr>
      <dsp:spPr>
        <a:xfrm>
          <a:off x="396960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8D677-F8C5-4ED6-A18D-2EE257FF8BAA}">
      <dsp:nvSpPr>
        <dsp:cNvPr id="0" name=""/>
        <dsp:cNvSpPr/>
      </dsp:nvSpPr>
      <dsp:spPr>
        <a:xfrm>
          <a:off x="1312541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Polyglot interactivity lets you </a:t>
          </a:r>
          <a:r>
            <a:rPr lang="en-US" sz="1600" i="0" kern="1200" dirty="0">
              <a:solidFill>
                <a:schemeClr val="tx1"/>
              </a:solidFill>
            </a:rPr>
            <a:t>craft your own loops</a:t>
          </a:r>
          <a:br>
            <a:rPr lang="en-US" sz="1600" i="0" kern="1200" dirty="0">
              <a:solidFill>
                <a:schemeClr val="tx1"/>
              </a:solidFill>
            </a:rPr>
          </a:br>
          <a:r>
            <a:rPr lang="en-US" sz="1600" i="0" kern="1200" dirty="0">
              <a:solidFill>
                <a:schemeClr val="tx1"/>
              </a:solidFill>
            </a:rPr>
            <a:t>or be guided by experts</a:t>
          </a:r>
        </a:p>
      </dsp:txBody>
      <dsp:txXfrm>
        <a:off x="1312541" y="1640565"/>
        <a:ext cx="2148945" cy="911674"/>
      </dsp:txXfrm>
    </dsp:sp>
    <dsp:sp modelId="{86217792-10E6-4BB7-A462-7F07559261B0}">
      <dsp:nvSpPr>
        <dsp:cNvPr id="0" name=""/>
        <dsp:cNvSpPr/>
      </dsp:nvSpPr>
      <dsp:spPr>
        <a:xfrm>
          <a:off x="3835925" y="1640565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025EE-715F-4EFC-BDE2-6AEB74CB2220}">
      <dsp:nvSpPr>
        <dsp:cNvPr id="0" name=""/>
        <dsp:cNvSpPr/>
      </dsp:nvSpPr>
      <dsp:spPr>
        <a:xfrm>
          <a:off x="4027376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EEE0C-98DA-4E18-B287-D5C4E47A14CD}">
      <dsp:nvSpPr>
        <dsp:cNvPr id="0" name=""/>
        <dsp:cNvSpPr/>
      </dsp:nvSpPr>
      <dsp:spPr>
        <a:xfrm>
          <a:off x="4942957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Consistent </a:t>
          </a:r>
          <a:r>
            <a:rPr lang="en-US" sz="1600" kern="1200" dirty="0" err="1">
              <a:solidFill>
                <a:schemeClr val="tx1"/>
              </a:solidFill>
            </a:rPr>
            <a:t>Ux</a:t>
          </a:r>
          <a:r>
            <a:rPr lang="en-US" sz="1600" kern="1200" dirty="0">
              <a:solidFill>
                <a:schemeClr val="tx1"/>
              </a:solidFill>
            </a:rPr>
            <a:t> across multiple tasks</a:t>
          </a:r>
        </a:p>
      </dsp:txBody>
      <dsp:txXfrm>
        <a:off x="4942957" y="1640565"/>
        <a:ext cx="2148945" cy="911674"/>
      </dsp:txXfrm>
    </dsp:sp>
    <dsp:sp modelId="{AB381D41-6BA2-4FE3-890A-270102CDB049}">
      <dsp:nvSpPr>
        <dsp:cNvPr id="0" name=""/>
        <dsp:cNvSpPr/>
      </dsp:nvSpPr>
      <dsp:spPr>
        <a:xfrm>
          <a:off x="7466341" y="1640565"/>
          <a:ext cx="911674" cy="911674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966DD-915C-4136-A933-3976F9BD73F4}">
      <dsp:nvSpPr>
        <dsp:cNvPr id="0" name=""/>
        <dsp:cNvSpPr/>
      </dsp:nvSpPr>
      <dsp:spPr>
        <a:xfrm>
          <a:off x="7657792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3559C-19BD-48AE-AB55-33AA1E6C8AA4}">
      <dsp:nvSpPr>
        <dsp:cNvPr id="0" name=""/>
        <dsp:cNvSpPr/>
      </dsp:nvSpPr>
      <dsp:spPr>
        <a:xfrm>
          <a:off x="8573374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Files interchangeable across </a:t>
          </a:r>
          <a:r>
            <a:rPr lang="en-US" sz="1600" kern="1200" dirty="0" err="1">
              <a:solidFill>
                <a:schemeClr val="tx1"/>
              </a:solidFill>
            </a:rPr>
            <a:t>Ux</a:t>
          </a:r>
          <a:r>
            <a:rPr lang="en-US" sz="1600" kern="1200" dirty="0">
              <a:solidFill>
                <a:schemeClr val="tx1"/>
              </a:solidFill>
            </a:rPr>
            <a:t> and targets</a:t>
          </a:r>
        </a:p>
      </dsp:txBody>
      <dsp:txXfrm>
        <a:off x="8573374" y="1640565"/>
        <a:ext cx="2148945" cy="911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2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performance/blob/main/src/benchmarks/gc/GC.Infrastructure/Notebooks/Examples/CPUExamples.ipynb" TargetMode="External"/><Relationship Id="rId3" Type="http://schemas.openxmlformats.org/officeDocument/2006/relationships/hyperlink" Target="https://code.visualstudio.com/docs/languages/polyglot" TargetMode="External"/><Relationship Id="rId7" Type="http://schemas.openxmlformats.org/officeDocument/2006/relationships/hyperlink" Target="https://github.com/azure-samples/openai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uymeacoffee.com/florencedev/python-f-smart-citizens" TargetMode="External"/><Relationship Id="rId5" Type="http://schemas.openxmlformats.org/officeDocument/2006/relationships/hyperlink" Target="https://marketplace.visualstudio.com/items?itemName=ms-dotnettools.dotnet-interactive-vscode" TargetMode="External"/><Relationship Id="rId4" Type="http://schemas.openxmlformats.org/officeDocument/2006/relationships/hyperlink" Target="https://endjin.com/blog/2023/12/polyglot-notebooks-for-ops" TargetMode="External"/><Relationship Id="rId9" Type="http://schemas.openxmlformats.org/officeDocument/2006/relationships/hyperlink" Target="https://www.linkedin.com/posts/taylorcowan_traveltech-semantickernel-openai-activity-7122086064760004608-HBKM/?utm_source=share&amp;utm_medium=member_deskto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26" Type="http://schemas.openxmlformats.org/officeDocument/2006/relationships/diagramColors" Target="../diagrams/colors7.xml"/><Relationship Id="rId3" Type="http://schemas.openxmlformats.org/officeDocument/2006/relationships/diagramData" Target="../diagrams/data3.xml"/><Relationship Id="rId21" Type="http://schemas.openxmlformats.org/officeDocument/2006/relationships/diagramColors" Target="../diagrams/colors6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5" Type="http://schemas.openxmlformats.org/officeDocument/2006/relationships/diagramQuickStyle" Target="../diagrams/quickStyle7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24" Type="http://schemas.openxmlformats.org/officeDocument/2006/relationships/diagramLayout" Target="../diagrams/layout7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23" Type="http://schemas.openxmlformats.org/officeDocument/2006/relationships/diagramData" Target="../diagrams/data7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Relationship Id="rId27" Type="http://schemas.microsoft.com/office/2007/relationships/diagramDrawing" Target="../diagrams/drawin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10525886" cy="3952875"/>
          </a:xfrm>
        </p:spPr>
        <p:txBody>
          <a:bodyPr>
            <a:normAutofit/>
          </a:bodyPr>
          <a:lstStyle/>
          <a:p>
            <a:r>
              <a:rPr lang="en-US" sz="5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Polyglot </a:t>
            </a:r>
            <a:r>
              <a:rPr lang="en-US" sz="5400" dirty="0">
                <a:solidFill>
                  <a:srgbClr val="333333"/>
                </a:solidFill>
                <a:latin typeface="Roboto" panose="02000000000000000000" pitchFamily="2" charset="0"/>
              </a:rPr>
              <a:t>Notebooks and</a:t>
            </a:r>
            <a:br>
              <a:rPr lang="en-US" sz="5400" dirty="0">
                <a:solidFill>
                  <a:srgbClr val="333333"/>
                </a:solidFill>
                <a:latin typeface="Roboto" panose="02000000000000000000" pitchFamily="2" charset="0"/>
              </a:rPr>
            </a:br>
            <a:r>
              <a:rPr lang="en-US" sz="5400" dirty="0">
                <a:solidFill>
                  <a:srgbClr val="333333"/>
                </a:solidFill>
                <a:latin typeface="Roboto" panose="02000000000000000000" pitchFamily="2" charset="0"/>
              </a:rPr>
              <a:t>.NET Interactive for Developers</a:t>
            </a:r>
            <a:br>
              <a:rPr lang="en-US" sz="5400" dirty="0">
                <a:solidFill>
                  <a:srgbClr val="333333"/>
                </a:solidFill>
                <a:latin typeface="Roboto" panose="02000000000000000000" pitchFamily="2" charset="0"/>
              </a:rPr>
            </a:br>
            <a:endParaRPr lang="en-US" sz="5400" dirty="0">
              <a:solidFill>
                <a:srgbClr val="333333"/>
              </a:solidFill>
              <a:latin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Kathleen Dollard</a:t>
            </a:r>
          </a:p>
          <a:p>
            <a:r>
              <a:rPr lang="en-US" dirty="0"/>
              <a:t>.NET Languages and .NET Interactive PM, Microsoft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48E9706-C6E1-BB0E-6BA6-7C8D793F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differ?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A41A7-8F13-C569-02D8-E47AD8F13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  <a:solidFill>
            <a:schemeClr val="tx1"/>
          </a:solidFill>
        </p:spPr>
        <p:txBody>
          <a:bodyPr lIns="27432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0149CF-76CA-E931-B26E-9CC06A7F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84587"/>
            <a:ext cx="5387975" cy="3684588"/>
          </a:xfrm>
        </p:spPr>
        <p:txBody>
          <a:bodyPr>
            <a:normAutofit/>
          </a:bodyPr>
          <a:lstStyle/>
          <a:p>
            <a:r>
              <a:rPr lang="en-US" sz="2000" dirty="0"/>
              <a:t>Building a chicken coop, skyscraper, or application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What? </a:t>
            </a:r>
          </a:p>
          <a:p>
            <a:r>
              <a:rPr lang="en-US" sz="2000" dirty="0"/>
              <a:t>How do build it?</a:t>
            </a:r>
          </a:p>
          <a:p>
            <a:r>
              <a:rPr lang="en-US" sz="2000" dirty="0"/>
              <a:t>Do!</a:t>
            </a:r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975FD2-0C80-8E9D-AB48-8477C52B3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  <a:solidFill>
            <a:schemeClr val="tx1"/>
          </a:solidFill>
        </p:spPr>
        <p:txBody>
          <a:bodyPr lIns="27432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E3B3A-48C2-B074-E8BE-6954CE2C9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84587"/>
            <a:ext cx="5410200" cy="3684588"/>
          </a:xfrm>
        </p:spPr>
        <p:txBody>
          <a:bodyPr>
            <a:normAutofit/>
          </a:bodyPr>
          <a:lstStyle/>
          <a:p>
            <a:r>
              <a:rPr lang="en-US" sz="2000" dirty="0"/>
              <a:t>Role playing game with an unknown outcome</a:t>
            </a:r>
          </a:p>
          <a:p>
            <a:r>
              <a:rPr lang="en-US" sz="2000" dirty="0"/>
              <a:t>Debugging and profiling</a:t>
            </a:r>
          </a:p>
          <a:p>
            <a:r>
              <a:rPr lang="en-US" sz="2000" dirty="0"/>
              <a:t>AI engineering</a:t>
            </a:r>
          </a:p>
          <a:p>
            <a:r>
              <a:rPr lang="en-US" sz="2000" dirty="0"/>
              <a:t>Optimal retail website design</a:t>
            </a:r>
          </a:p>
          <a:p>
            <a:endParaRPr lang="en-US" sz="2000" dirty="0"/>
          </a:p>
          <a:p>
            <a:r>
              <a:rPr lang="en-US" sz="2000" dirty="0"/>
              <a:t>What? </a:t>
            </a:r>
          </a:p>
          <a:p>
            <a:r>
              <a:rPr lang="en-US" sz="2000" dirty="0"/>
              <a:t>How do we find the answer?</a:t>
            </a:r>
          </a:p>
          <a:p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4CD5C4-FC73-A6C3-68D1-1E9BFF05C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" y="4525617"/>
            <a:ext cx="10913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56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EEDD-ED04-848C-2A08-FF07965D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Consider performance of an implementation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C76116-0399-6EA6-0AB0-85018E67CAEF}"/>
              </a:ext>
            </a:extLst>
          </p:cNvPr>
          <p:cNvGrpSpPr/>
          <p:nvPr/>
        </p:nvGrpSpPr>
        <p:grpSpPr>
          <a:xfrm>
            <a:off x="2771337" y="1833119"/>
            <a:ext cx="6954980" cy="2892531"/>
            <a:chOff x="1301263" y="1790916"/>
            <a:chExt cx="6954980" cy="289253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F02B73-828D-1F8E-0E52-B0C139A74286}"/>
                </a:ext>
              </a:extLst>
            </p:cNvPr>
            <p:cNvSpPr/>
            <p:nvPr/>
          </p:nvSpPr>
          <p:spPr>
            <a:xfrm>
              <a:off x="4544290" y="3022180"/>
              <a:ext cx="1618211" cy="61514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523AC3-C67F-D0B2-35E5-6721A3FCB69F}"/>
                </a:ext>
              </a:extLst>
            </p:cNvPr>
            <p:cNvSpPr/>
            <p:nvPr/>
          </p:nvSpPr>
          <p:spPr>
            <a:xfrm>
              <a:off x="6574713" y="2352708"/>
              <a:ext cx="1618211" cy="61514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Visualize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93A10-CA34-E065-BA5C-B9D7D3044783}"/>
                </a:ext>
              </a:extLst>
            </p:cNvPr>
            <p:cNvSpPr/>
            <p:nvPr/>
          </p:nvSpPr>
          <p:spPr>
            <a:xfrm>
              <a:off x="6638032" y="4068305"/>
              <a:ext cx="1618211" cy="61514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Choose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70027A14-05A4-576E-C949-B959997655A1}"/>
                </a:ext>
              </a:extLst>
            </p:cNvPr>
            <p:cNvCxnSpPr>
              <a:cxnSpLocks/>
              <a:stCxn id="22" idx="7"/>
              <a:endCxn id="5" idx="0"/>
            </p:cNvCxnSpPr>
            <p:nvPr/>
          </p:nvCxnSpPr>
          <p:spPr>
            <a:xfrm rot="16200000" flipH="1">
              <a:off x="4545578" y="2214363"/>
              <a:ext cx="562941" cy="1052693"/>
            </a:xfrm>
            <a:prstGeom prst="curvedConnector3">
              <a:avLst>
                <a:gd name="adj1" fmla="val -56611"/>
              </a:avLst>
            </a:prstGeom>
            <a:ln w="41275" cmpd="dbl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405FECF4-E40C-305A-01DB-A3C1E0EAF584}"/>
                </a:ext>
              </a:extLst>
            </p:cNvPr>
            <p:cNvCxnSpPr>
              <a:cxnSpLocks/>
              <a:stCxn id="5" idx="7"/>
              <a:endCxn id="6" idx="2"/>
            </p:cNvCxnSpPr>
            <p:nvPr/>
          </p:nvCxnSpPr>
          <p:spPr>
            <a:xfrm rot="5400000" flipH="1" flipV="1">
              <a:off x="6024123" y="2561675"/>
              <a:ext cx="451986" cy="649194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EA5AA7DA-FF67-7FC4-8AD7-30E7D49B145B}"/>
                </a:ext>
              </a:extLst>
            </p:cNvPr>
            <p:cNvCxnSpPr>
              <a:cxnSpLocks/>
              <a:stCxn id="5" idx="3"/>
              <a:endCxn id="23" idx="4"/>
            </p:cNvCxnSpPr>
            <p:nvPr/>
          </p:nvCxnSpPr>
          <p:spPr>
            <a:xfrm rot="5400000" flipH="1">
              <a:off x="2875231" y="1641197"/>
              <a:ext cx="1141179" cy="2670903"/>
            </a:xfrm>
            <a:prstGeom prst="curvedConnector3">
              <a:avLst>
                <a:gd name="adj1" fmla="val 427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F2DCDDA5-6C49-8A75-A340-1E5DE46A461D}"/>
                </a:ext>
              </a:extLst>
            </p:cNvPr>
            <p:cNvCxnSpPr>
              <a:cxnSpLocks/>
              <a:stCxn id="5" idx="6"/>
              <a:endCxn id="6" idx="3"/>
            </p:cNvCxnSpPr>
            <p:nvPr/>
          </p:nvCxnSpPr>
          <p:spPr>
            <a:xfrm flipV="1">
              <a:off x="6162501" y="2877765"/>
              <a:ext cx="649194" cy="451986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04032E96-9D3B-4887-2914-03A272321633}"/>
                </a:ext>
              </a:extLst>
            </p:cNvPr>
            <p:cNvCxnSpPr>
              <a:cxnSpLocks/>
              <a:stCxn id="23" idx="7"/>
              <a:endCxn id="22" idx="7"/>
            </p:cNvCxnSpPr>
            <p:nvPr/>
          </p:nvCxnSpPr>
          <p:spPr>
            <a:xfrm rot="16200000" flipH="1">
              <a:off x="3202478" y="1361015"/>
              <a:ext cx="578238" cy="1618211"/>
            </a:xfrm>
            <a:prstGeom prst="curvedConnector3">
              <a:avLst>
                <a:gd name="adj1" fmla="val -55113"/>
              </a:avLst>
            </a:prstGeom>
            <a:ln w="41275" cmpd="dbl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1D3186D6-6E2F-A294-ED64-C21127C7B9D8}"/>
                </a:ext>
              </a:extLst>
            </p:cNvPr>
            <p:cNvCxnSpPr>
              <a:cxnSpLocks/>
              <a:stCxn id="5" idx="5"/>
              <a:endCxn id="7" idx="2"/>
            </p:cNvCxnSpPr>
            <p:nvPr/>
          </p:nvCxnSpPr>
          <p:spPr>
            <a:xfrm rot="16200000" flipH="1">
              <a:off x="5867456" y="3605299"/>
              <a:ext cx="828639" cy="71251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176F28-3465-A86B-5AAC-FAE95AAAB3BF}"/>
                </a:ext>
              </a:extLst>
            </p:cNvPr>
            <p:cNvSpPr/>
            <p:nvPr/>
          </p:nvSpPr>
          <p:spPr>
            <a:xfrm>
              <a:off x="2919474" y="2369154"/>
              <a:ext cx="1618211" cy="61514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Profile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30182EF-B863-A5C0-4D20-7C5C06F8FD4A}"/>
                </a:ext>
              </a:extLst>
            </p:cNvPr>
            <p:cNvSpPr/>
            <p:nvPr/>
          </p:nvSpPr>
          <p:spPr>
            <a:xfrm>
              <a:off x="1301263" y="1790916"/>
              <a:ext cx="1618211" cy="61514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6A3576E3-9BD2-7AE6-8541-D909BA9DB953}"/>
                </a:ext>
              </a:extLst>
            </p:cNvPr>
            <p:cNvCxnSpPr>
              <a:cxnSpLocks/>
              <a:stCxn id="5" idx="4"/>
              <a:endCxn id="23" idx="3"/>
            </p:cNvCxnSpPr>
            <p:nvPr/>
          </p:nvCxnSpPr>
          <p:spPr>
            <a:xfrm rot="5400000" flipH="1">
              <a:off x="2785146" y="1069073"/>
              <a:ext cx="1321349" cy="3815151"/>
            </a:xfrm>
            <a:prstGeom prst="curvedConnector3">
              <a:avLst>
                <a:gd name="adj1" fmla="val -1730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FFE8042-C3C5-2187-0254-72311791334B}"/>
              </a:ext>
            </a:extLst>
          </p:cNvPr>
          <p:cNvSpPr txBox="1"/>
          <p:nvPr/>
        </p:nvSpPr>
        <p:spPr>
          <a:xfrm>
            <a:off x="653420" y="4540984"/>
            <a:ext cx="5655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Modern IDE’s give you specific routes to evaluate, but when you need a more freeform evaluation, or just a different approach, multiple tools may be needed.</a:t>
            </a:r>
          </a:p>
        </p:txBody>
      </p:sp>
    </p:spTree>
    <p:extLst>
      <p:ext uri="{BB962C8B-B14F-4D97-AF65-F5344CB8AC3E}">
        <p14:creationId xmlns:p14="http://schemas.microsoft.com/office/powerpoint/2010/main" val="1311179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5B7A47-2E21-E963-55D5-E09EAECB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Interactivity is more than notebooks</a:t>
            </a:r>
            <a:br>
              <a:rPr lang="en-US" dirty="0"/>
            </a:br>
            <a:r>
              <a:rPr lang="en-US" sz="2800" i="1" dirty="0"/>
              <a:t>(and cells are not always best </a:t>
            </a:r>
            <a:r>
              <a:rPr lang="en-US" sz="2800" i="1" dirty="0" err="1"/>
              <a:t>Ux</a:t>
            </a:r>
            <a:r>
              <a:rPr lang="en-US" sz="2800" i="1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83D657-4106-865F-D5F0-46E30B90D60C}"/>
              </a:ext>
            </a:extLst>
          </p:cNvPr>
          <p:cNvGrpSpPr/>
          <p:nvPr/>
        </p:nvGrpSpPr>
        <p:grpSpPr>
          <a:xfrm>
            <a:off x="2793076" y="1783080"/>
            <a:ext cx="6650182" cy="3291840"/>
            <a:chOff x="998806" y="1823259"/>
            <a:chExt cx="5656918" cy="32918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6C1A6F-1282-A413-77AD-97F965C10E60}"/>
                </a:ext>
              </a:extLst>
            </p:cNvPr>
            <p:cNvSpPr/>
            <p:nvPr/>
          </p:nvSpPr>
          <p:spPr>
            <a:xfrm>
              <a:off x="998806" y="1823259"/>
              <a:ext cx="5656918" cy="32918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Interactivity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A28711-ECB7-7AD5-CF4A-1301095D7F52}"/>
                </a:ext>
              </a:extLst>
            </p:cNvPr>
            <p:cNvSpPr/>
            <p:nvPr/>
          </p:nvSpPr>
          <p:spPr>
            <a:xfrm>
              <a:off x="1169963" y="2432859"/>
              <a:ext cx="2439894" cy="70935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Notebooks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(Polyglot or </a:t>
              </a:r>
              <a:r>
                <a:rPr lang="en-US" dirty="0" err="1">
                  <a:solidFill>
                    <a:schemeClr val="tx1"/>
                  </a:solidFill>
                </a:rPr>
                <a:t>Jupyter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55AC3F-BAF1-FE08-AC11-EA8F36388C4E}"/>
                </a:ext>
              </a:extLst>
            </p:cNvPr>
            <p:cNvSpPr/>
            <p:nvPr/>
          </p:nvSpPr>
          <p:spPr>
            <a:xfrm>
              <a:off x="1964575" y="3303883"/>
              <a:ext cx="2439894" cy="70935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Left/Right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(HTTP Editor in VS)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939DAA-5270-1BDA-6BDA-AD2223E14E99}"/>
                </a:ext>
              </a:extLst>
            </p:cNvPr>
            <p:cNvSpPr/>
            <p:nvPr/>
          </p:nvSpPr>
          <p:spPr>
            <a:xfrm>
              <a:off x="1324496" y="4194463"/>
              <a:ext cx="2439894" cy="70935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Terminal-like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(dotnet-</a:t>
              </a:r>
              <a:r>
                <a:rPr lang="en-US" dirty="0" err="1">
                  <a:solidFill>
                    <a:schemeClr val="tx1"/>
                  </a:solidFill>
                </a:rPr>
                <a:t>repl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4A9B0D-FA8D-7903-70ED-A38BB3A9531F}"/>
                </a:ext>
              </a:extLst>
            </p:cNvPr>
            <p:cNvSpPr/>
            <p:nvPr/>
          </p:nvSpPr>
          <p:spPr>
            <a:xfrm>
              <a:off x="4854937" y="2376748"/>
              <a:ext cx="1543559" cy="126561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F# and C# Interactive windows in VS</a:t>
              </a:r>
            </a:p>
          </p:txBody>
        </p:sp>
      </p:grpSp>
      <p:sp>
        <p:nvSpPr>
          <p:cNvPr id="16" name="Left Brace 15">
            <a:extLst>
              <a:ext uri="{FF2B5EF4-FFF2-40B4-BE49-F238E27FC236}">
                <a16:creationId xmlns:a16="http://schemas.microsoft.com/office/drawing/2014/main" id="{136743AD-35C2-769C-C715-BC5262DEC7CA}"/>
              </a:ext>
            </a:extLst>
          </p:cNvPr>
          <p:cNvSpPr/>
          <p:nvPr/>
        </p:nvSpPr>
        <p:spPr>
          <a:xfrm rot="16200000">
            <a:off x="4655347" y="3685648"/>
            <a:ext cx="468283" cy="33625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9A624-7B6B-30EC-9A3D-593FBB1117BF}"/>
              </a:ext>
            </a:extLst>
          </p:cNvPr>
          <p:cNvSpPr txBox="1"/>
          <p:nvPr/>
        </p:nvSpPr>
        <p:spPr>
          <a:xfrm>
            <a:off x="3641878" y="5625851"/>
            <a:ext cx="246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Interactive Engine</a:t>
            </a:r>
          </a:p>
        </p:txBody>
      </p:sp>
    </p:spTree>
    <p:extLst>
      <p:ext uri="{BB962C8B-B14F-4D97-AF65-F5344CB8AC3E}">
        <p14:creationId xmlns:p14="http://schemas.microsoft.com/office/powerpoint/2010/main" val="367097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8354-AC39-596B-59DD-1A908168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Implications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C4F327-67C5-8C4F-F42B-16E6758D2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43306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7810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3A2A-5F3A-68B6-2141-4CD187B7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Interactive</a:t>
            </a:r>
            <a:br>
              <a:rPr lang="en-US" sz="3600" dirty="0"/>
            </a:br>
            <a:r>
              <a:rPr lang="en-US" sz="3600" dirty="0"/>
              <a:t>anatomy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FEB2A2-32B7-46E0-5405-86454D52BC74}"/>
              </a:ext>
            </a:extLst>
          </p:cNvPr>
          <p:cNvGrpSpPr/>
          <p:nvPr/>
        </p:nvGrpSpPr>
        <p:grpSpPr>
          <a:xfrm>
            <a:off x="4677214" y="627019"/>
            <a:ext cx="3175196" cy="1665532"/>
            <a:chOff x="4506351" y="1641231"/>
            <a:chExt cx="3175196" cy="1665532"/>
          </a:xfrm>
        </p:grpSpPr>
        <p:sp>
          <p:nvSpPr>
            <p:cNvPr id="3" name="Flowchart: Manual Input 2">
              <a:extLst>
                <a:ext uri="{FF2B5EF4-FFF2-40B4-BE49-F238E27FC236}">
                  <a16:creationId xmlns:a16="http://schemas.microsoft.com/office/drawing/2014/main" id="{77E959FF-1229-AFD4-153D-EDE95E6078E2}"/>
                </a:ext>
              </a:extLst>
            </p:cNvPr>
            <p:cNvSpPr/>
            <p:nvPr/>
          </p:nvSpPr>
          <p:spPr>
            <a:xfrm>
              <a:off x="4714142" y="2626825"/>
              <a:ext cx="1012288" cy="679937"/>
            </a:xfrm>
            <a:prstGeom prst="flowChartManualIn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A368B264-6FE3-5DAD-DFA6-DDFF5203635B}"/>
                </a:ext>
              </a:extLst>
            </p:cNvPr>
            <p:cNvSpPr/>
            <p:nvPr/>
          </p:nvSpPr>
          <p:spPr>
            <a:xfrm>
              <a:off x="4506351" y="1641231"/>
              <a:ext cx="1427871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Submission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B19FBDE8-390F-B1E5-BC5D-95DD61F096C0}"/>
                </a:ext>
              </a:extLst>
            </p:cNvPr>
            <p:cNvSpPr/>
            <p:nvPr/>
          </p:nvSpPr>
          <p:spPr>
            <a:xfrm>
              <a:off x="6096000" y="1641231"/>
              <a:ext cx="1278987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Formatter</a:t>
              </a:r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1E6A405D-C202-3CD9-87B9-A9DA7937F25E}"/>
                </a:ext>
              </a:extLst>
            </p:cNvPr>
            <p:cNvSpPr/>
            <p:nvPr/>
          </p:nvSpPr>
          <p:spPr>
            <a:xfrm>
              <a:off x="6015111" y="2626825"/>
              <a:ext cx="1666436" cy="679938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1341DBE7-047C-12E8-819A-393CDDC5A806}"/>
                </a:ext>
              </a:extLst>
            </p:cNvPr>
            <p:cNvCxnSpPr>
              <a:stCxn id="3" idx="1"/>
              <a:endCxn id="5" idx="2"/>
            </p:cNvCxnSpPr>
            <p:nvPr/>
          </p:nvCxnSpPr>
          <p:spPr>
            <a:xfrm rot="10800000" flipH="1">
              <a:off x="4714141" y="2379786"/>
              <a:ext cx="506145" cy="587009"/>
            </a:xfrm>
            <a:prstGeom prst="curvedConnector4">
              <a:avLst>
                <a:gd name="adj1" fmla="val -45165"/>
                <a:gd name="adj2" fmla="val 78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7DEC8332-25D7-D685-B12F-6A78A732CE6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7014973" y="2010508"/>
              <a:ext cx="360014" cy="616317"/>
            </a:xfrm>
            <a:prstGeom prst="curvedConnector4">
              <a:avLst>
                <a:gd name="adj1" fmla="val -63498"/>
                <a:gd name="adj2" fmla="val 79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511CF19-6EC3-C167-A25F-F6DC8F786E7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934222" y="2010508"/>
              <a:ext cx="161778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FDE8BE3E-8BCB-FF36-C446-E4D92600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8240" y="2755023"/>
            <a:ext cx="1666436" cy="16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83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3A2A-5F3A-68B6-2141-4CD187B7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Interactive</a:t>
            </a:r>
            <a:br>
              <a:rPr lang="en-US" sz="3600" dirty="0"/>
            </a:br>
            <a:r>
              <a:rPr lang="en-US" sz="3600" dirty="0"/>
              <a:t>anatomy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FEB2A2-32B7-46E0-5405-86454D52B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77214" y="627019"/>
            <a:ext cx="3175196" cy="1665532"/>
            <a:chOff x="4506351" y="1641231"/>
            <a:chExt cx="3175196" cy="1665532"/>
          </a:xfrm>
        </p:grpSpPr>
        <p:sp>
          <p:nvSpPr>
            <p:cNvPr id="3" name="Flowchart: Manual Input 2">
              <a:extLst>
                <a:ext uri="{FF2B5EF4-FFF2-40B4-BE49-F238E27FC236}">
                  <a16:creationId xmlns:a16="http://schemas.microsoft.com/office/drawing/2014/main" id="{77E959FF-1229-AFD4-153D-EDE95E6078E2}"/>
                </a:ext>
              </a:extLst>
            </p:cNvPr>
            <p:cNvSpPr/>
            <p:nvPr/>
          </p:nvSpPr>
          <p:spPr>
            <a:xfrm>
              <a:off x="4714142" y="2626825"/>
              <a:ext cx="1012288" cy="679937"/>
            </a:xfrm>
            <a:prstGeom prst="flowChartManualIn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A368B264-6FE3-5DAD-DFA6-DDFF5203635B}"/>
                </a:ext>
              </a:extLst>
            </p:cNvPr>
            <p:cNvSpPr/>
            <p:nvPr/>
          </p:nvSpPr>
          <p:spPr>
            <a:xfrm>
              <a:off x="4506351" y="1641231"/>
              <a:ext cx="1427871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Submission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B19FBDE8-390F-B1E5-BC5D-95DD61F096C0}"/>
                </a:ext>
              </a:extLst>
            </p:cNvPr>
            <p:cNvSpPr/>
            <p:nvPr/>
          </p:nvSpPr>
          <p:spPr>
            <a:xfrm>
              <a:off x="6096000" y="1641231"/>
              <a:ext cx="1278987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Formatter</a:t>
              </a:r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1E6A405D-C202-3CD9-87B9-A9DA7937F25E}"/>
                </a:ext>
              </a:extLst>
            </p:cNvPr>
            <p:cNvSpPr/>
            <p:nvPr/>
          </p:nvSpPr>
          <p:spPr>
            <a:xfrm>
              <a:off x="6015111" y="2626825"/>
              <a:ext cx="1666436" cy="679938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1341DBE7-047C-12E8-819A-393CDDC5A806}"/>
                </a:ext>
              </a:extLst>
            </p:cNvPr>
            <p:cNvCxnSpPr>
              <a:stCxn id="3" idx="1"/>
              <a:endCxn id="5" idx="2"/>
            </p:cNvCxnSpPr>
            <p:nvPr/>
          </p:nvCxnSpPr>
          <p:spPr>
            <a:xfrm rot="10800000" flipH="1">
              <a:off x="4714141" y="2379786"/>
              <a:ext cx="506145" cy="587009"/>
            </a:xfrm>
            <a:prstGeom prst="curvedConnector4">
              <a:avLst>
                <a:gd name="adj1" fmla="val -45165"/>
                <a:gd name="adj2" fmla="val 78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7DEC8332-25D7-D685-B12F-6A78A732CE6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7014973" y="2010508"/>
              <a:ext cx="360014" cy="616317"/>
            </a:xfrm>
            <a:prstGeom prst="curvedConnector4">
              <a:avLst>
                <a:gd name="adj1" fmla="val -63498"/>
                <a:gd name="adj2" fmla="val 79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511CF19-6EC3-C167-A25F-F6DC8F786E7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934222" y="2010508"/>
              <a:ext cx="161778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raphic 21" descr="Person with a bunch of surrounding Input to Submission to formatter to output cycles surrounding them">
            <a:extLst>
              <a:ext uri="{FF2B5EF4-FFF2-40B4-BE49-F238E27FC236}">
                <a16:creationId xmlns:a16="http://schemas.microsoft.com/office/drawing/2014/main" id="{FDE8BE3E-8BCB-FF36-C446-E4D92600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8240" y="2755023"/>
            <a:ext cx="1666436" cy="166643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90C6758-C4CD-47C2-70B4-A02FE8333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2079482">
            <a:off x="3201035" y="4893499"/>
            <a:ext cx="3175196" cy="1665532"/>
            <a:chOff x="4506351" y="1641231"/>
            <a:chExt cx="3175196" cy="1665532"/>
          </a:xfrm>
        </p:grpSpPr>
        <p:sp>
          <p:nvSpPr>
            <p:cNvPr id="25" name="Flowchart: Manual Input 24">
              <a:extLst>
                <a:ext uri="{FF2B5EF4-FFF2-40B4-BE49-F238E27FC236}">
                  <a16:creationId xmlns:a16="http://schemas.microsoft.com/office/drawing/2014/main" id="{A9C0B42F-0E9C-16E5-2A07-00455AD2A7D4}"/>
                </a:ext>
              </a:extLst>
            </p:cNvPr>
            <p:cNvSpPr/>
            <p:nvPr/>
          </p:nvSpPr>
          <p:spPr>
            <a:xfrm>
              <a:off x="4714142" y="2626825"/>
              <a:ext cx="1012288" cy="679937"/>
            </a:xfrm>
            <a:prstGeom prst="flowChartManualIn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1A70665F-279D-3CC7-846D-BD8516EFD027}"/>
                </a:ext>
              </a:extLst>
            </p:cNvPr>
            <p:cNvSpPr/>
            <p:nvPr/>
          </p:nvSpPr>
          <p:spPr>
            <a:xfrm>
              <a:off x="4506351" y="1641231"/>
              <a:ext cx="1427871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Submission</a:t>
              </a:r>
            </a:p>
          </p:txBody>
        </p:sp>
        <p:sp>
          <p:nvSpPr>
            <p:cNvPr id="27" name="Flowchart: Process 26">
              <a:extLst>
                <a:ext uri="{FF2B5EF4-FFF2-40B4-BE49-F238E27FC236}">
                  <a16:creationId xmlns:a16="http://schemas.microsoft.com/office/drawing/2014/main" id="{3C3553EF-E1F6-CF2A-5D5F-A7A11E0EA3EF}"/>
                </a:ext>
              </a:extLst>
            </p:cNvPr>
            <p:cNvSpPr/>
            <p:nvPr/>
          </p:nvSpPr>
          <p:spPr>
            <a:xfrm>
              <a:off x="6096000" y="1641231"/>
              <a:ext cx="1278987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Formatter</a:t>
              </a:r>
            </a:p>
          </p:txBody>
        </p:sp>
        <p:sp>
          <p:nvSpPr>
            <p:cNvPr id="28" name="Flowchart: Data 27">
              <a:extLst>
                <a:ext uri="{FF2B5EF4-FFF2-40B4-BE49-F238E27FC236}">
                  <a16:creationId xmlns:a16="http://schemas.microsoft.com/office/drawing/2014/main" id="{6C32D97C-0638-BEE1-8E24-AE7A218EC324}"/>
                </a:ext>
              </a:extLst>
            </p:cNvPr>
            <p:cNvSpPr/>
            <p:nvPr/>
          </p:nvSpPr>
          <p:spPr>
            <a:xfrm>
              <a:off x="6015111" y="2626825"/>
              <a:ext cx="1666436" cy="679938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9CC0923B-DE02-10C9-B1C6-287B2C2C4275}"/>
                </a:ext>
              </a:extLst>
            </p:cNvPr>
            <p:cNvCxnSpPr>
              <a:stCxn id="25" idx="1"/>
              <a:endCxn id="26" idx="2"/>
            </p:cNvCxnSpPr>
            <p:nvPr/>
          </p:nvCxnSpPr>
          <p:spPr>
            <a:xfrm rot="10800000" flipH="1">
              <a:off x="4714141" y="2379786"/>
              <a:ext cx="506145" cy="587009"/>
            </a:xfrm>
            <a:prstGeom prst="curvedConnector4">
              <a:avLst>
                <a:gd name="adj1" fmla="val -45165"/>
                <a:gd name="adj2" fmla="val 78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0D583F3A-9E94-1798-756A-10CCC397E997}"/>
                </a:ext>
              </a:extLst>
            </p:cNvPr>
            <p:cNvCxnSpPr>
              <a:cxnSpLocks/>
              <a:stCxn id="27" idx="3"/>
              <a:endCxn id="28" idx="0"/>
            </p:cNvCxnSpPr>
            <p:nvPr/>
          </p:nvCxnSpPr>
          <p:spPr>
            <a:xfrm flipH="1">
              <a:off x="7014973" y="2010508"/>
              <a:ext cx="360014" cy="616317"/>
            </a:xfrm>
            <a:prstGeom prst="curvedConnector4">
              <a:avLst>
                <a:gd name="adj1" fmla="val -63498"/>
                <a:gd name="adj2" fmla="val 79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F59C34C9-CFBD-E96E-6B18-A079373028BC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5934222" y="2010508"/>
              <a:ext cx="161778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447557-9C3B-7276-9565-3E505D98D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8004169">
            <a:off x="6375179" y="4708843"/>
            <a:ext cx="3175196" cy="1665532"/>
            <a:chOff x="4506351" y="1641231"/>
            <a:chExt cx="3175196" cy="1665532"/>
          </a:xfrm>
        </p:grpSpPr>
        <p:sp>
          <p:nvSpPr>
            <p:cNvPr id="33" name="Flowchart: Manual Input 32">
              <a:extLst>
                <a:ext uri="{FF2B5EF4-FFF2-40B4-BE49-F238E27FC236}">
                  <a16:creationId xmlns:a16="http://schemas.microsoft.com/office/drawing/2014/main" id="{33AEE4E3-41FF-B075-3CCE-1252C20C1983}"/>
                </a:ext>
              </a:extLst>
            </p:cNvPr>
            <p:cNvSpPr/>
            <p:nvPr/>
          </p:nvSpPr>
          <p:spPr>
            <a:xfrm>
              <a:off x="4714142" y="2626825"/>
              <a:ext cx="1012288" cy="679937"/>
            </a:xfrm>
            <a:prstGeom prst="flowChartManualIn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34" name="Flowchart: Process 33">
              <a:extLst>
                <a:ext uri="{FF2B5EF4-FFF2-40B4-BE49-F238E27FC236}">
                  <a16:creationId xmlns:a16="http://schemas.microsoft.com/office/drawing/2014/main" id="{AC9D9B6B-0736-2E62-403B-B0D7FC1AD519}"/>
                </a:ext>
              </a:extLst>
            </p:cNvPr>
            <p:cNvSpPr/>
            <p:nvPr/>
          </p:nvSpPr>
          <p:spPr>
            <a:xfrm>
              <a:off x="4506351" y="1641231"/>
              <a:ext cx="1427871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Submission</a:t>
              </a:r>
            </a:p>
          </p:txBody>
        </p:sp>
        <p:sp>
          <p:nvSpPr>
            <p:cNvPr id="35" name="Flowchart: Process 34">
              <a:extLst>
                <a:ext uri="{FF2B5EF4-FFF2-40B4-BE49-F238E27FC236}">
                  <a16:creationId xmlns:a16="http://schemas.microsoft.com/office/drawing/2014/main" id="{84DC6D49-D79E-438F-7365-EDBAF7D9FE01}"/>
                </a:ext>
              </a:extLst>
            </p:cNvPr>
            <p:cNvSpPr/>
            <p:nvPr/>
          </p:nvSpPr>
          <p:spPr>
            <a:xfrm>
              <a:off x="6096000" y="1641231"/>
              <a:ext cx="1278987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Formatter</a:t>
              </a:r>
            </a:p>
          </p:txBody>
        </p:sp>
        <p:sp>
          <p:nvSpPr>
            <p:cNvPr id="36" name="Flowchart: Data 35">
              <a:extLst>
                <a:ext uri="{FF2B5EF4-FFF2-40B4-BE49-F238E27FC236}">
                  <a16:creationId xmlns:a16="http://schemas.microsoft.com/office/drawing/2014/main" id="{B0594C5F-4DB5-48FE-7B1B-CABC58D5D017}"/>
                </a:ext>
              </a:extLst>
            </p:cNvPr>
            <p:cNvSpPr/>
            <p:nvPr/>
          </p:nvSpPr>
          <p:spPr>
            <a:xfrm>
              <a:off x="6015111" y="2626825"/>
              <a:ext cx="1666436" cy="679938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C6698C23-12D9-0058-474D-0C0CC8C15FD4}"/>
                </a:ext>
              </a:extLst>
            </p:cNvPr>
            <p:cNvCxnSpPr>
              <a:stCxn id="33" idx="1"/>
              <a:endCxn id="34" idx="2"/>
            </p:cNvCxnSpPr>
            <p:nvPr/>
          </p:nvCxnSpPr>
          <p:spPr>
            <a:xfrm rot="10800000" flipH="1">
              <a:off x="4714141" y="2379786"/>
              <a:ext cx="506145" cy="587009"/>
            </a:xfrm>
            <a:prstGeom prst="curvedConnector4">
              <a:avLst>
                <a:gd name="adj1" fmla="val -45165"/>
                <a:gd name="adj2" fmla="val 78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8CC2049D-8183-BB51-AE69-96CDB347F447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 flipH="1">
              <a:off x="7014973" y="2010508"/>
              <a:ext cx="360014" cy="616317"/>
            </a:xfrm>
            <a:prstGeom prst="curvedConnector4">
              <a:avLst>
                <a:gd name="adj1" fmla="val -63498"/>
                <a:gd name="adj2" fmla="val 79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F6F071C8-4954-2558-00AB-854B2E5674B7}"/>
                </a:ext>
              </a:extLst>
            </p:cNvPr>
            <p:cNvCxnSpPr>
              <a:cxnSpLocks/>
              <a:stCxn id="34" idx="3"/>
              <a:endCxn id="35" idx="1"/>
            </p:cNvCxnSpPr>
            <p:nvPr/>
          </p:nvCxnSpPr>
          <p:spPr>
            <a:xfrm>
              <a:off x="5934222" y="2010508"/>
              <a:ext cx="161778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386B28-9244-278A-27DE-3DE4B4EF9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7622053">
            <a:off x="1823527" y="2247770"/>
            <a:ext cx="3175196" cy="1665532"/>
            <a:chOff x="4506351" y="1641231"/>
            <a:chExt cx="3175196" cy="1665532"/>
          </a:xfrm>
        </p:grpSpPr>
        <p:sp>
          <p:nvSpPr>
            <p:cNvPr id="41" name="Flowchart: Manual Input 40">
              <a:extLst>
                <a:ext uri="{FF2B5EF4-FFF2-40B4-BE49-F238E27FC236}">
                  <a16:creationId xmlns:a16="http://schemas.microsoft.com/office/drawing/2014/main" id="{2A458B8A-E184-F4B2-74D0-261A53A2863B}"/>
                </a:ext>
              </a:extLst>
            </p:cNvPr>
            <p:cNvSpPr/>
            <p:nvPr/>
          </p:nvSpPr>
          <p:spPr>
            <a:xfrm>
              <a:off x="4714142" y="2626825"/>
              <a:ext cx="1012288" cy="679937"/>
            </a:xfrm>
            <a:prstGeom prst="flowChartManualIn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8D94F26D-3321-A617-4265-F7530CDE3719}"/>
                </a:ext>
              </a:extLst>
            </p:cNvPr>
            <p:cNvSpPr/>
            <p:nvPr/>
          </p:nvSpPr>
          <p:spPr>
            <a:xfrm>
              <a:off x="4506351" y="1641231"/>
              <a:ext cx="1427871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Submission</a:t>
              </a:r>
            </a:p>
          </p:txBody>
        </p:sp>
        <p:sp>
          <p:nvSpPr>
            <p:cNvPr id="43" name="Flowchart: Process 42">
              <a:extLst>
                <a:ext uri="{FF2B5EF4-FFF2-40B4-BE49-F238E27FC236}">
                  <a16:creationId xmlns:a16="http://schemas.microsoft.com/office/drawing/2014/main" id="{916B9B75-F5B9-D2BB-7265-6B809340066E}"/>
                </a:ext>
              </a:extLst>
            </p:cNvPr>
            <p:cNvSpPr/>
            <p:nvPr/>
          </p:nvSpPr>
          <p:spPr>
            <a:xfrm>
              <a:off x="6096000" y="1641232"/>
              <a:ext cx="1278987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Formatter</a:t>
              </a:r>
            </a:p>
          </p:txBody>
        </p:sp>
        <p:sp>
          <p:nvSpPr>
            <p:cNvPr id="44" name="Flowchart: Data 43">
              <a:extLst>
                <a:ext uri="{FF2B5EF4-FFF2-40B4-BE49-F238E27FC236}">
                  <a16:creationId xmlns:a16="http://schemas.microsoft.com/office/drawing/2014/main" id="{E67D30C6-9003-0926-B5B7-E008AB12D2DD}"/>
                </a:ext>
              </a:extLst>
            </p:cNvPr>
            <p:cNvSpPr/>
            <p:nvPr/>
          </p:nvSpPr>
          <p:spPr>
            <a:xfrm>
              <a:off x="6015111" y="2626825"/>
              <a:ext cx="1666436" cy="679938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B03EB726-AEB4-B54F-ECFD-5225CD0567F3}"/>
                </a:ext>
              </a:extLst>
            </p:cNvPr>
            <p:cNvCxnSpPr>
              <a:stCxn id="41" idx="1"/>
              <a:endCxn id="42" idx="2"/>
            </p:cNvCxnSpPr>
            <p:nvPr/>
          </p:nvCxnSpPr>
          <p:spPr>
            <a:xfrm rot="10800000" flipH="1">
              <a:off x="4714141" y="2379786"/>
              <a:ext cx="506145" cy="587009"/>
            </a:xfrm>
            <a:prstGeom prst="curvedConnector4">
              <a:avLst>
                <a:gd name="adj1" fmla="val -45165"/>
                <a:gd name="adj2" fmla="val 78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52B00A5A-C938-ED60-4D03-57B80B34F0A0}"/>
                </a:ext>
              </a:extLst>
            </p:cNvPr>
            <p:cNvCxnSpPr>
              <a:cxnSpLocks/>
              <a:stCxn id="43" idx="3"/>
              <a:endCxn id="44" idx="0"/>
            </p:cNvCxnSpPr>
            <p:nvPr/>
          </p:nvCxnSpPr>
          <p:spPr>
            <a:xfrm flipH="1">
              <a:off x="7014973" y="2010508"/>
              <a:ext cx="360014" cy="616317"/>
            </a:xfrm>
            <a:prstGeom prst="curvedConnector4">
              <a:avLst>
                <a:gd name="adj1" fmla="val -63498"/>
                <a:gd name="adj2" fmla="val 79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0115E077-6AD2-43FC-5C3B-5723E29ADB68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5934222" y="2010508"/>
              <a:ext cx="161778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B70593-B4FA-F290-DDDB-54D7A70A8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064921">
            <a:off x="7711316" y="1987770"/>
            <a:ext cx="3175196" cy="1665532"/>
            <a:chOff x="4506351" y="1641231"/>
            <a:chExt cx="3175196" cy="1665532"/>
          </a:xfrm>
        </p:grpSpPr>
        <p:sp>
          <p:nvSpPr>
            <p:cNvPr id="53" name="Flowchart: Manual Input 52">
              <a:extLst>
                <a:ext uri="{FF2B5EF4-FFF2-40B4-BE49-F238E27FC236}">
                  <a16:creationId xmlns:a16="http://schemas.microsoft.com/office/drawing/2014/main" id="{920EDC60-FA7C-D33C-C89A-EDDBDE7E0516}"/>
                </a:ext>
              </a:extLst>
            </p:cNvPr>
            <p:cNvSpPr/>
            <p:nvPr/>
          </p:nvSpPr>
          <p:spPr>
            <a:xfrm>
              <a:off x="4714142" y="2626825"/>
              <a:ext cx="1012288" cy="679937"/>
            </a:xfrm>
            <a:prstGeom prst="flowChartManualIn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54" name="Flowchart: Process 53">
              <a:extLst>
                <a:ext uri="{FF2B5EF4-FFF2-40B4-BE49-F238E27FC236}">
                  <a16:creationId xmlns:a16="http://schemas.microsoft.com/office/drawing/2014/main" id="{B3FE56A6-5DDD-C0FD-581D-DF92EF4103D6}"/>
                </a:ext>
              </a:extLst>
            </p:cNvPr>
            <p:cNvSpPr/>
            <p:nvPr/>
          </p:nvSpPr>
          <p:spPr>
            <a:xfrm>
              <a:off x="4506351" y="1641231"/>
              <a:ext cx="1427871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Submission</a:t>
              </a:r>
            </a:p>
          </p:txBody>
        </p:sp>
        <p:sp>
          <p:nvSpPr>
            <p:cNvPr id="55" name="Flowchart: Process 54">
              <a:extLst>
                <a:ext uri="{FF2B5EF4-FFF2-40B4-BE49-F238E27FC236}">
                  <a16:creationId xmlns:a16="http://schemas.microsoft.com/office/drawing/2014/main" id="{383E5AC5-0274-DB29-888C-12E1D0A284AE}"/>
                </a:ext>
              </a:extLst>
            </p:cNvPr>
            <p:cNvSpPr/>
            <p:nvPr/>
          </p:nvSpPr>
          <p:spPr>
            <a:xfrm>
              <a:off x="6096000" y="1641231"/>
              <a:ext cx="1278987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Formatter</a:t>
              </a:r>
            </a:p>
          </p:txBody>
        </p:sp>
        <p:sp>
          <p:nvSpPr>
            <p:cNvPr id="56" name="Flowchart: Data 55">
              <a:extLst>
                <a:ext uri="{FF2B5EF4-FFF2-40B4-BE49-F238E27FC236}">
                  <a16:creationId xmlns:a16="http://schemas.microsoft.com/office/drawing/2014/main" id="{293D2916-6BE2-F653-B206-29297D4EC11E}"/>
                </a:ext>
              </a:extLst>
            </p:cNvPr>
            <p:cNvSpPr/>
            <p:nvPr/>
          </p:nvSpPr>
          <p:spPr>
            <a:xfrm>
              <a:off x="6015111" y="2626825"/>
              <a:ext cx="1666436" cy="679938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cxnSp>
          <p:nvCxnSpPr>
            <p:cNvPr id="57" name="Connector: Curved 56">
              <a:extLst>
                <a:ext uri="{FF2B5EF4-FFF2-40B4-BE49-F238E27FC236}">
                  <a16:creationId xmlns:a16="http://schemas.microsoft.com/office/drawing/2014/main" id="{D54BDDCC-8A24-9B33-8F36-06AEF4BAA4CB}"/>
                </a:ext>
              </a:extLst>
            </p:cNvPr>
            <p:cNvCxnSpPr>
              <a:stCxn id="53" idx="1"/>
              <a:endCxn id="54" idx="2"/>
            </p:cNvCxnSpPr>
            <p:nvPr/>
          </p:nvCxnSpPr>
          <p:spPr>
            <a:xfrm rot="10800000" flipH="1">
              <a:off x="4714141" y="2379786"/>
              <a:ext cx="506145" cy="587009"/>
            </a:xfrm>
            <a:prstGeom prst="curvedConnector4">
              <a:avLst>
                <a:gd name="adj1" fmla="val -45165"/>
                <a:gd name="adj2" fmla="val 78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5876F304-2934-58C5-6797-A9368D5580E1}"/>
                </a:ext>
              </a:extLst>
            </p:cNvPr>
            <p:cNvCxnSpPr>
              <a:cxnSpLocks/>
              <a:stCxn id="55" idx="3"/>
              <a:endCxn id="56" idx="0"/>
            </p:cNvCxnSpPr>
            <p:nvPr/>
          </p:nvCxnSpPr>
          <p:spPr>
            <a:xfrm flipH="1">
              <a:off x="7014973" y="2010508"/>
              <a:ext cx="360014" cy="616317"/>
            </a:xfrm>
            <a:prstGeom prst="curvedConnector4">
              <a:avLst>
                <a:gd name="adj1" fmla="val -63498"/>
                <a:gd name="adj2" fmla="val 79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Curved 58">
              <a:extLst>
                <a:ext uri="{FF2B5EF4-FFF2-40B4-BE49-F238E27FC236}">
                  <a16:creationId xmlns:a16="http://schemas.microsoft.com/office/drawing/2014/main" id="{4431502F-E770-E11B-5866-07B3542CB237}"/>
                </a:ext>
              </a:extLst>
            </p:cNvPr>
            <p:cNvCxnSpPr>
              <a:cxnSpLocks/>
              <a:stCxn id="54" idx="3"/>
              <a:endCxn id="55" idx="1"/>
            </p:cNvCxnSpPr>
            <p:nvPr/>
          </p:nvCxnSpPr>
          <p:spPr>
            <a:xfrm>
              <a:off x="5934222" y="2010508"/>
              <a:ext cx="161778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132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CAB6A-7E10-E701-4752-3FC5E35B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approaches to interactive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0685-2EA6-9026-FCD0-4C4788E88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Notebooks (Visual Studio Code and </a:t>
            </a:r>
            <a:r>
              <a:rPr lang="en-US" dirty="0" err="1"/>
              <a:t>Jupyter</a:t>
            </a:r>
            <a:r>
              <a:rPr lang="en-US" dirty="0"/>
              <a:t>)</a:t>
            </a:r>
          </a:p>
          <a:p>
            <a:r>
              <a:rPr lang="en-US" dirty="0"/>
              <a:t>Terminal or REPL (dotnet-</a:t>
            </a:r>
            <a:r>
              <a:rPr lang="en-US" dirty="0" err="1"/>
              <a:t>repl</a:t>
            </a:r>
            <a:r>
              <a:rPr lang="en-US" dirty="0"/>
              <a:t> preview)</a:t>
            </a:r>
          </a:p>
          <a:p>
            <a:r>
              <a:rPr lang="en-US" dirty="0"/>
              <a:t>Left code/right results (HTTP editor)</a:t>
            </a:r>
          </a:p>
          <a:p>
            <a:r>
              <a:rPr lang="en-US" dirty="0"/>
              <a:t>In-editor code execution (future)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Your app?</a:t>
            </a:r>
          </a:p>
        </p:txBody>
      </p:sp>
    </p:spTree>
    <p:extLst>
      <p:ext uri="{BB962C8B-B14F-4D97-AF65-F5344CB8AC3E}">
        <p14:creationId xmlns:p14="http://schemas.microsoft.com/office/powerpoint/2010/main" val="304000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E18DBF-5D0E-5CEA-D418-AE4FA519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“notebook”?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F61A3D-CF04-3164-283A-B790C67DC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Formatted text as markdown along with code and results</a:t>
            </a:r>
          </a:p>
          <a:p>
            <a:r>
              <a:rPr lang="en-US"/>
              <a:t>Code can be run individually or as a group</a:t>
            </a:r>
          </a:p>
          <a:p>
            <a:pPr lvl="1"/>
            <a:r>
              <a:rPr lang="en-US"/>
              <a:t>Editor support allows coloration, IntelliSense, etc.</a:t>
            </a:r>
          </a:p>
          <a:p>
            <a:r>
              <a:rPr lang="en-US"/>
              <a:t>Results are displayed, usually in HTML</a:t>
            </a:r>
          </a:p>
          <a:p>
            <a:pPr lvl="1"/>
            <a:r>
              <a:rPr lang="en-US"/>
              <a:t>JavaScript support allows fancy output</a:t>
            </a:r>
          </a:p>
          <a:p>
            <a:r>
              <a:rPr lang="en-US"/>
              <a:t>Common file format can be opened in multiple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5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683F6A3-68BB-EA81-6889-F842E819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What is “Polyglot Notebooks”?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FBE73-481E-289F-A1B8-1C87CCA2C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/>
          <a:lstStyle/>
          <a:p>
            <a:r>
              <a:rPr lang="en-US" dirty="0"/>
              <a:t>Visual Studio extension that is a provides a user experience (front end) for the .NET Interactive Engine</a:t>
            </a:r>
          </a:p>
          <a:p>
            <a:r>
              <a:rPr lang="en-US" dirty="0"/>
              <a:t>Embraces the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  <a:p>
            <a:pPr lvl="1"/>
            <a:r>
              <a:rPr lang="en-US" dirty="0"/>
              <a:t>Same file format (.</a:t>
            </a:r>
            <a:r>
              <a:rPr lang="en-US" dirty="0" err="1">
                <a:latin typeface="Consolas" panose="020B0609020204030204" pitchFamily="49" charset="0"/>
              </a:rPr>
              <a:t>ipynb</a:t>
            </a:r>
            <a:r>
              <a:rPr lang="en-US" dirty="0"/>
              <a:t>), visualizations, and [[kernels]]</a:t>
            </a:r>
          </a:p>
          <a:p>
            <a:r>
              <a:rPr lang="en-US" dirty="0"/>
              <a:t>Extends the </a:t>
            </a:r>
            <a:r>
              <a:rPr lang="en-US" dirty="0" err="1"/>
              <a:t>Jupyter</a:t>
            </a:r>
            <a:r>
              <a:rPr lang="en-US" dirty="0"/>
              <a:t> ecosystem</a:t>
            </a:r>
          </a:p>
          <a:p>
            <a:pPr lvl="1"/>
            <a:r>
              <a:rPr lang="en-US" dirty="0"/>
              <a:t>Additional file format (.dib)</a:t>
            </a:r>
          </a:p>
          <a:p>
            <a:pPr lvl="1"/>
            <a:r>
              <a:rPr lang="en-US" dirty="0"/>
              <a:t>Multiple languages in one notebook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6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5689C03-C8B3-A86B-63FE-206B3E69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663" y="1043152"/>
            <a:ext cx="6648499" cy="5591216"/>
          </a:xfrm>
          <a:prstGeom prst="rect">
            <a:avLst/>
          </a:prstGeom>
        </p:spPr>
      </p:pic>
      <p:sp>
        <p:nvSpPr>
          <p:cNvPr id="8" name="Callout: Line with Accent Bar 7">
            <a:extLst>
              <a:ext uri="{FF2B5EF4-FFF2-40B4-BE49-F238E27FC236}">
                <a16:creationId xmlns:a16="http://schemas.microsoft.com/office/drawing/2014/main" id="{8154EA9D-05F6-39B2-4DF2-904153C1BD33}"/>
              </a:ext>
            </a:extLst>
          </p:cNvPr>
          <p:cNvSpPr/>
          <p:nvPr/>
        </p:nvSpPr>
        <p:spPr>
          <a:xfrm>
            <a:off x="1128988" y="2150106"/>
            <a:ext cx="1312506" cy="628261"/>
          </a:xfrm>
          <a:prstGeom prst="accentCallout1">
            <a:avLst>
              <a:gd name="adj1" fmla="val 54393"/>
              <a:gd name="adj2" fmla="val 100198"/>
              <a:gd name="adj3" fmla="val 54084"/>
              <a:gd name="adj4" fmla="val 162615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Markdown outline</a:t>
            </a:r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7330FB0D-07C9-7346-C090-48EEE41FEB57}"/>
              </a:ext>
            </a:extLst>
          </p:cNvPr>
          <p:cNvSpPr/>
          <p:nvPr/>
        </p:nvSpPr>
        <p:spPr>
          <a:xfrm>
            <a:off x="1113442" y="926833"/>
            <a:ext cx="1312506" cy="628261"/>
          </a:xfrm>
          <a:prstGeom prst="accentCallout1">
            <a:avLst>
              <a:gd name="adj1" fmla="val 54393"/>
              <a:gd name="adj2" fmla="val 100198"/>
              <a:gd name="adj3" fmla="val 53095"/>
              <a:gd name="adj4" fmla="val 119487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Visual Studio Code</a:t>
            </a:r>
          </a:p>
        </p:txBody>
      </p:sp>
      <p:sp>
        <p:nvSpPr>
          <p:cNvPr id="14" name="Callout: Line with Accent Bar 13">
            <a:extLst>
              <a:ext uri="{FF2B5EF4-FFF2-40B4-BE49-F238E27FC236}">
                <a16:creationId xmlns:a16="http://schemas.microsoft.com/office/drawing/2014/main" id="{FEA42613-BEA5-4E13-4981-619461A45342}"/>
              </a:ext>
            </a:extLst>
          </p:cNvPr>
          <p:cNvSpPr/>
          <p:nvPr/>
        </p:nvSpPr>
        <p:spPr>
          <a:xfrm>
            <a:off x="1113442" y="4053567"/>
            <a:ext cx="1312506" cy="358381"/>
          </a:xfrm>
          <a:prstGeom prst="accentCallout1">
            <a:avLst>
              <a:gd name="adj1" fmla="val 54393"/>
              <a:gd name="adj2" fmla="val 100198"/>
              <a:gd name="adj3" fmla="val 50367"/>
              <a:gd name="adj4" fmla="val 316644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Code</a:t>
            </a:r>
          </a:p>
        </p:txBody>
      </p:sp>
      <p:sp>
        <p:nvSpPr>
          <p:cNvPr id="15" name="Callout: Line with Accent Bar 14">
            <a:extLst>
              <a:ext uri="{FF2B5EF4-FFF2-40B4-BE49-F238E27FC236}">
                <a16:creationId xmlns:a16="http://schemas.microsoft.com/office/drawing/2014/main" id="{DD9E8337-6A43-8E91-BEA5-17A5D8901DFE}"/>
              </a:ext>
            </a:extLst>
          </p:cNvPr>
          <p:cNvSpPr/>
          <p:nvPr/>
        </p:nvSpPr>
        <p:spPr>
          <a:xfrm>
            <a:off x="817972" y="5850294"/>
            <a:ext cx="1607976" cy="358381"/>
          </a:xfrm>
          <a:prstGeom prst="accentCallout1">
            <a:avLst>
              <a:gd name="adj1" fmla="val 54393"/>
              <a:gd name="adj2" fmla="val 100198"/>
              <a:gd name="adj3" fmla="val 53093"/>
              <a:gd name="adj4" fmla="val 259547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Order last run</a:t>
            </a:r>
          </a:p>
        </p:txBody>
      </p:sp>
      <p:sp>
        <p:nvSpPr>
          <p:cNvPr id="16" name="Callout: Line with Accent Bar 15">
            <a:extLst>
              <a:ext uri="{FF2B5EF4-FFF2-40B4-BE49-F238E27FC236}">
                <a16:creationId xmlns:a16="http://schemas.microsoft.com/office/drawing/2014/main" id="{3EB6B000-C2EE-E94B-4E98-ECC24A0164E1}"/>
              </a:ext>
            </a:extLst>
          </p:cNvPr>
          <p:cNvSpPr/>
          <p:nvPr/>
        </p:nvSpPr>
        <p:spPr>
          <a:xfrm>
            <a:off x="503842" y="5299074"/>
            <a:ext cx="1937652" cy="358381"/>
          </a:xfrm>
          <a:prstGeom prst="accentCallout1">
            <a:avLst>
              <a:gd name="adj1" fmla="val 54393"/>
              <a:gd name="adj2" fmla="val 100198"/>
              <a:gd name="adj3" fmla="val -53531"/>
              <a:gd name="adj4" fmla="val 231953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Actions on result</a:t>
            </a:r>
          </a:p>
        </p:txBody>
      </p:sp>
      <p:sp>
        <p:nvSpPr>
          <p:cNvPr id="17" name="Callout: Line with Accent Bar 16">
            <a:extLst>
              <a:ext uri="{FF2B5EF4-FFF2-40B4-BE49-F238E27FC236}">
                <a16:creationId xmlns:a16="http://schemas.microsoft.com/office/drawing/2014/main" id="{CB13AF2C-CF3D-BF55-EC14-4AA9E36AED15}"/>
              </a:ext>
            </a:extLst>
          </p:cNvPr>
          <p:cNvSpPr/>
          <p:nvPr/>
        </p:nvSpPr>
        <p:spPr>
          <a:xfrm>
            <a:off x="9507337" y="962012"/>
            <a:ext cx="2077617" cy="628261"/>
          </a:xfrm>
          <a:prstGeom prst="accentCallout1">
            <a:avLst>
              <a:gd name="adj1" fmla="val 59343"/>
              <a:gd name="adj2" fmla="val 2094"/>
              <a:gd name="adj3" fmla="val 134283"/>
              <a:gd name="adj4" fmla="val -17023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.NET Interactive/ </a:t>
            </a:r>
            <a:r>
              <a:rPr lang="en-US" dirty="0" err="1">
                <a:solidFill>
                  <a:schemeClr val="tx2"/>
                </a:solidFill>
              </a:rPr>
              <a:t>Jupyter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Callout: Line with Accent Bar 17">
            <a:extLst>
              <a:ext uri="{FF2B5EF4-FFF2-40B4-BE49-F238E27FC236}">
                <a16:creationId xmlns:a16="http://schemas.microsoft.com/office/drawing/2014/main" id="{B4790610-954E-379E-EE74-1D206CFEBC10}"/>
              </a:ext>
            </a:extLst>
          </p:cNvPr>
          <p:cNvSpPr/>
          <p:nvPr/>
        </p:nvSpPr>
        <p:spPr>
          <a:xfrm>
            <a:off x="7284098" y="401216"/>
            <a:ext cx="2407298" cy="416767"/>
          </a:xfrm>
          <a:prstGeom prst="accentCallout1">
            <a:avLst>
              <a:gd name="adj1" fmla="val 63348"/>
              <a:gd name="adj2" fmla="val 1490"/>
              <a:gd name="adj3" fmla="val 337282"/>
              <a:gd name="adj4" fmla="val -35238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Notebook wide actions</a:t>
            </a:r>
          </a:p>
        </p:txBody>
      </p:sp>
      <p:sp>
        <p:nvSpPr>
          <p:cNvPr id="21" name="Callout: Line with Accent Bar 20">
            <a:extLst>
              <a:ext uri="{FF2B5EF4-FFF2-40B4-BE49-F238E27FC236}">
                <a16:creationId xmlns:a16="http://schemas.microsoft.com/office/drawing/2014/main" id="{1E0A2A7B-E575-316C-0A54-99951B9DF201}"/>
              </a:ext>
            </a:extLst>
          </p:cNvPr>
          <p:cNvSpPr/>
          <p:nvPr/>
        </p:nvSpPr>
        <p:spPr>
          <a:xfrm>
            <a:off x="488296" y="4676320"/>
            <a:ext cx="1937652" cy="358381"/>
          </a:xfrm>
          <a:prstGeom prst="accentCallout1">
            <a:avLst>
              <a:gd name="adj1" fmla="val 54393"/>
              <a:gd name="adj2" fmla="val 100198"/>
              <a:gd name="adj3" fmla="val 102683"/>
              <a:gd name="adj4" fmla="val 250894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4" name="Callout: Line with Accent Bar 23">
            <a:extLst>
              <a:ext uri="{FF2B5EF4-FFF2-40B4-BE49-F238E27FC236}">
                <a16:creationId xmlns:a16="http://schemas.microsoft.com/office/drawing/2014/main" id="{4ECB49E4-4B42-EF62-52E9-9D0A461F1523}"/>
              </a:ext>
            </a:extLst>
          </p:cNvPr>
          <p:cNvSpPr/>
          <p:nvPr/>
        </p:nvSpPr>
        <p:spPr>
          <a:xfrm>
            <a:off x="9507337" y="4612913"/>
            <a:ext cx="2077617" cy="357191"/>
          </a:xfrm>
          <a:prstGeom prst="accentCallout1">
            <a:avLst>
              <a:gd name="adj1" fmla="val 59343"/>
              <a:gd name="adj2" fmla="val 2094"/>
              <a:gd name="adj3" fmla="val 59400"/>
              <a:gd name="adj4" fmla="val -17921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Type of cell</a:t>
            </a:r>
          </a:p>
        </p:txBody>
      </p:sp>
      <p:sp>
        <p:nvSpPr>
          <p:cNvPr id="25" name="Callout: Line with Accent Bar 24">
            <a:extLst>
              <a:ext uri="{FF2B5EF4-FFF2-40B4-BE49-F238E27FC236}">
                <a16:creationId xmlns:a16="http://schemas.microsoft.com/office/drawing/2014/main" id="{B1E314EF-C503-69E0-2975-40DC4B5CCA3B}"/>
              </a:ext>
            </a:extLst>
          </p:cNvPr>
          <p:cNvSpPr/>
          <p:nvPr/>
        </p:nvSpPr>
        <p:spPr>
          <a:xfrm>
            <a:off x="9504783" y="5300264"/>
            <a:ext cx="2077617" cy="357191"/>
          </a:xfrm>
          <a:prstGeom prst="accentCallout1">
            <a:avLst>
              <a:gd name="adj1" fmla="val 59343"/>
              <a:gd name="adj2" fmla="val 2094"/>
              <a:gd name="adj3" fmla="val 57658"/>
              <a:gd name="adj4" fmla="val -28999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Actions on cell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13E64B-6E34-A020-F54B-C6C9E0E1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55" y="2052231"/>
            <a:ext cx="1095383" cy="295277"/>
          </a:xfrm>
          <a:prstGeom prst="rect">
            <a:avLst/>
          </a:prstGeom>
        </p:spPr>
      </p:pic>
      <p:sp>
        <p:nvSpPr>
          <p:cNvPr id="28" name="Callout: Line with Accent Bar 27">
            <a:extLst>
              <a:ext uri="{FF2B5EF4-FFF2-40B4-BE49-F238E27FC236}">
                <a16:creationId xmlns:a16="http://schemas.microsoft.com/office/drawing/2014/main" id="{251E1F2C-53C4-F605-1F42-F8E928907E71}"/>
              </a:ext>
            </a:extLst>
          </p:cNvPr>
          <p:cNvSpPr/>
          <p:nvPr/>
        </p:nvSpPr>
        <p:spPr>
          <a:xfrm>
            <a:off x="9504782" y="1770497"/>
            <a:ext cx="2329529" cy="357191"/>
          </a:xfrm>
          <a:prstGeom prst="accentCallout1">
            <a:avLst>
              <a:gd name="adj1" fmla="val 59343"/>
              <a:gd name="adj2" fmla="val 2094"/>
              <a:gd name="adj3" fmla="val 113383"/>
              <a:gd name="adj4" fmla="val -20227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Actions on markdown</a:t>
            </a:r>
          </a:p>
        </p:txBody>
      </p:sp>
      <p:sp>
        <p:nvSpPr>
          <p:cNvPr id="29" name="Callout: Line with Accent Bar 28">
            <a:extLst>
              <a:ext uri="{FF2B5EF4-FFF2-40B4-BE49-F238E27FC236}">
                <a16:creationId xmlns:a16="http://schemas.microsoft.com/office/drawing/2014/main" id="{EFF2AF3E-F91C-2126-1211-8D5721734B5D}"/>
              </a:ext>
            </a:extLst>
          </p:cNvPr>
          <p:cNvSpPr/>
          <p:nvPr/>
        </p:nvSpPr>
        <p:spPr>
          <a:xfrm>
            <a:off x="9504781" y="2523337"/>
            <a:ext cx="2329529" cy="357191"/>
          </a:xfrm>
          <a:prstGeom prst="accentCallout1">
            <a:avLst>
              <a:gd name="adj1" fmla="val 59343"/>
              <a:gd name="adj2" fmla="val 2094"/>
              <a:gd name="adj3" fmla="val -71214"/>
              <a:gd name="adj4" fmla="val -58946"/>
            </a:avLst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Edit pencil gives </a:t>
            </a:r>
            <a:r>
              <a:rPr lang="en-US" dirty="0">
                <a:solidFill>
                  <a:schemeClr val="tx2"/>
                </a:solidFill>
                <a:sym typeface="Wingdings 3" panose="05040102010807070707" pitchFamily="18" charset="2"/>
              </a:rPr>
              <a:t>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9EB555-96E8-9DC9-1DFD-3E401712F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396" y="2851866"/>
            <a:ext cx="2401077" cy="1238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10346-262F-4B75-9770-293B840B36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17847"/>
            <a:ext cx="10972800" cy="822960"/>
          </a:xfrm>
        </p:spPr>
        <p:txBody>
          <a:bodyPr>
            <a:normAutofit/>
          </a:bodyPr>
          <a:lstStyle/>
          <a:p>
            <a:r>
              <a:rPr lang="en-US" sz="2800" dirty="0"/>
              <a:t>Layout of VS Code Notebooks</a:t>
            </a:r>
          </a:p>
        </p:txBody>
      </p:sp>
    </p:spTree>
    <p:extLst>
      <p:ext uri="{BB962C8B-B14F-4D97-AF65-F5344CB8AC3E}">
        <p14:creationId xmlns:p14="http://schemas.microsoft.com/office/powerpoint/2010/main" val="204091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A974C4-F96F-B92F-7E7E-E3DEB46F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Literate Programming</a:t>
            </a:r>
            <a:br>
              <a:rPr lang="en-US" dirty="0"/>
            </a:br>
            <a:r>
              <a:rPr lang="en-US" sz="2700" dirty="0"/>
              <a:t>https://en.wikipedia.org/wiki/Literate_programming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AA98EF-A497-EFE4-6EB4-D090019B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Literate programming is a programming paradigm</a:t>
            </a:r>
            <a:br>
              <a:rPr lang="en-US" sz="3200" dirty="0"/>
            </a:br>
            <a:r>
              <a:rPr lang="en-US" sz="3200" dirty="0"/>
              <a:t> introduced in 1984 by Donald Knuth </a:t>
            </a:r>
            <a:br>
              <a:rPr lang="en-US" sz="3200" dirty="0"/>
            </a:br>
            <a:r>
              <a:rPr lang="en-US" sz="3200" dirty="0"/>
              <a:t>in which a computer program is given as </a:t>
            </a:r>
            <a:br>
              <a:rPr lang="en-US" sz="3200" dirty="0"/>
            </a:br>
            <a:r>
              <a:rPr lang="en-US" sz="3200" dirty="0"/>
              <a:t>an explanation of how it works </a:t>
            </a:r>
            <a:br>
              <a:rPr lang="en-US" sz="3200" dirty="0"/>
            </a:br>
            <a:r>
              <a:rPr lang="en-US" sz="3200" dirty="0"/>
              <a:t>in a natural language, such as English, </a:t>
            </a:r>
            <a:br>
              <a:rPr lang="en-US" sz="3200" dirty="0"/>
            </a:br>
            <a:r>
              <a:rPr lang="en-US" sz="3200" dirty="0"/>
              <a:t>interspersed (embedded) with snippets </a:t>
            </a:r>
            <a:br>
              <a:rPr lang="en-US" sz="3200" dirty="0"/>
            </a:br>
            <a:r>
              <a:rPr lang="en-US" sz="3200" dirty="0"/>
              <a:t>of macros and traditional source code…</a:t>
            </a:r>
          </a:p>
          <a:p>
            <a:pPr marL="0" indent="0" 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14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7B46D-6703-F35D-4B36-928BBE6F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What is the “.NET Interactive Engine”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DDAA12-B66E-5F2D-1AB1-C9A7B9F8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/>
          <a:lstStyle/>
          <a:p>
            <a:r>
              <a:rPr lang="en-US" dirty="0"/>
              <a:t>An engine communicating with kernels along with common protocols (API)</a:t>
            </a:r>
          </a:p>
          <a:p>
            <a:r>
              <a:rPr lang="en-US" dirty="0"/>
              <a:t>Kernels provide  functionality directly or by calling services or  other kernels</a:t>
            </a:r>
          </a:p>
          <a:p>
            <a:r>
              <a:rPr lang="en-US" dirty="0"/>
              <a:t>Language support is via kernels (also true in </a:t>
            </a:r>
            <a:r>
              <a:rPr lang="en-US" dirty="0" err="1"/>
              <a:t>Jupyter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Language support can be via interactive language versions or compiling</a:t>
            </a:r>
          </a:p>
          <a:p>
            <a:r>
              <a:rPr lang="en-US" dirty="0"/>
              <a:t>Polyglot Notebooks is one interface for .NET Interactive</a:t>
            </a:r>
          </a:p>
          <a:p>
            <a:pPr lvl="1"/>
            <a:r>
              <a:rPr lang="en-US" dirty="0"/>
              <a:t>Others include: MS Learn docs/Try .NET, the HTTP Editor in Visual Studio, and .NET REPL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55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DE519-FCF3-1D52-A170-DDE3A0F9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What is a kernel?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826BD6-436F-0BE8-EBFB-D1C7220A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>
            <a:normAutofit/>
          </a:bodyPr>
          <a:lstStyle/>
          <a:p>
            <a:r>
              <a:rPr lang="en-US"/>
              <a:t>A kernel is an execution engine for a notebook where the actual processing of the code takes place. </a:t>
            </a:r>
          </a:p>
          <a:p>
            <a:r>
              <a:rPr lang="en-US"/>
              <a:t>Kernels are UI-agnostic. </a:t>
            </a:r>
          </a:p>
          <a:p>
            <a:r>
              <a:rPr lang="en-US"/>
              <a:t>Kernels typically run in a different process from the UI and may run on a different machine.</a:t>
            </a:r>
          </a:p>
          <a:p>
            <a:r>
              <a:rPr lang="en-US"/>
              <a:t>In .NET Interactive, there may be several kernels within a single kernel process (subkernels).</a:t>
            </a:r>
          </a:p>
          <a:p>
            <a:r>
              <a:rPr lang="en-US"/>
              <a:t>.NET Interactive can act as a Jupyter kernel - A Jupyter kernel is any kernel that implements the Jupyter Message Protocol (JMP).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5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4CA241-562F-1B95-DE71-9B488528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.NET Interactive?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DB7761-871C-7973-390F-260823AC3E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Explore a technique/domain</a:t>
            </a:r>
          </a:p>
          <a:p>
            <a:r>
              <a:rPr lang="en-US" dirty="0"/>
              <a:t>Learn from experts</a:t>
            </a:r>
          </a:p>
          <a:p>
            <a:r>
              <a:rPr lang="en-US" dirty="0"/>
              <a:t>Record your thinking</a:t>
            </a:r>
          </a:p>
          <a:p>
            <a:r>
              <a:rPr lang="en-US" dirty="0"/>
              <a:t>Run processes</a:t>
            </a:r>
          </a:p>
          <a:p>
            <a:r>
              <a:rPr lang="en-US" dirty="0"/>
              <a:t>Develop/record collaboration</a:t>
            </a:r>
          </a:p>
          <a:p>
            <a:r>
              <a:rPr lang="en-US" i="1" dirty="0"/>
              <a:t>See remainder of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97755-4B0A-80E4-79AF-A6B94D6A9E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Embed .NET Interactive in your applications</a:t>
            </a:r>
          </a:p>
          <a:p>
            <a:r>
              <a:rPr lang="en-US" dirty="0"/>
              <a:t>Create your own kernels</a:t>
            </a:r>
          </a:p>
          <a:p>
            <a:r>
              <a:rPr lang="en-US" dirty="0"/>
              <a:t>Create your own visualizations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17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 -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Notebook is at https://github.com/KathleenDollard/sample-interactive</a:t>
            </a:r>
          </a:p>
        </p:txBody>
      </p:sp>
    </p:spTree>
    <p:extLst>
      <p:ext uri="{BB962C8B-B14F-4D97-AF65-F5344CB8AC3E}">
        <p14:creationId xmlns:p14="http://schemas.microsoft.com/office/powerpoint/2010/main" val="1324375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1398250" cy="2852737"/>
          </a:xfrm>
        </p:spPr>
        <p:txBody>
          <a:bodyPr/>
          <a:lstStyle/>
          <a:p>
            <a:r>
              <a:rPr lang="en-US" dirty="0"/>
              <a:t>Showcase–DevOps</a:t>
            </a:r>
            <a:br>
              <a:rPr lang="en-US" dirty="0"/>
            </a:br>
            <a:r>
              <a:rPr lang="en-US" sz="4000" dirty="0"/>
              <a:t>Good walk through of PowerShell notebooks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Blog is at https://endjin.com/blog/2023/12/polyglot-notebooks-for-ops</a:t>
            </a:r>
          </a:p>
        </p:txBody>
      </p:sp>
    </p:spTree>
    <p:extLst>
      <p:ext uri="{BB962C8B-B14F-4D97-AF65-F5344CB8AC3E}">
        <p14:creationId xmlns:p14="http://schemas.microsoft.com/office/powerpoint/2010/main" val="930629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709738"/>
            <a:ext cx="10487891" cy="2852737"/>
          </a:xfrm>
        </p:spPr>
        <p:txBody>
          <a:bodyPr/>
          <a:lstStyle/>
          <a:p>
            <a:r>
              <a:rPr lang="en-US" dirty="0"/>
              <a:t>Showcase–CPU diagnostic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Notebook is at https://github.com/dotnet/performance/tree/main/src/benchmarks/gc/GC.Infrastructure/Notebooks</a:t>
            </a:r>
          </a:p>
        </p:txBody>
      </p:sp>
      <p:pic>
        <p:nvPicPr>
          <p:cNvPr id="2" name="Picture 1" descr="Race car with a figure 8 track">
            <a:extLst>
              <a:ext uri="{FF2B5EF4-FFF2-40B4-BE49-F238E27FC236}">
                <a16:creationId xmlns:a16="http://schemas.microsoft.com/office/drawing/2014/main" id="{FA82FD3A-204A-E09B-0497-2BC927DE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5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571018" cy="2852737"/>
          </a:xfrm>
        </p:spPr>
        <p:txBody>
          <a:bodyPr>
            <a:normAutofit/>
          </a:bodyPr>
          <a:lstStyle/>
          <a:p>
            <a:r>
              <a:rPr lang="en-US" dirty="0"/>
              <a:t>Showcase–Learning Open AI</a:t>
            </a:r>
            <a:br>
              <a:rPr lang="en-US" dirty="0"/>
            </a:br>
            <a:r>
              <a:rPr lang="en-US" sz="4000" dirty="0" err="1"/>
              <a:t>AI</a:t>
            </a:r>
            <a:r>
              <a:rPr lang="en-US" sz="4000" dirty="0"/>
              <a:t> lends itself to exploration</a:t>
            </a:r>
            <a:br>
              <a:rPr lang="en-US" sz="4000" dirty="0"/>
            </a:br>
            <a:r>
              <a:rPr lang="en-US" sz="4000" dirty="0"/>
              <a:t>Set of notebooks to teach and extend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Notebook is at https://github.com/azure-samples/openai</a:t>
            </a:r>
          </a:p>
        </p:txBody>
      </p:sp>
      <p:pic>
        <p:nvPicPr>
          <p:cNvPr id="2" name="Picture 1" descr="Race car with a figure 8 track">
            <a:extLst>
              <a:ext uri="{FF2B5EF4-FFF2-40B4-BE49-F238E27FC236}">
                <a16:creationId xmlns:a16="http://schemas.microsoft.com/office/drawing/2014/main" id="{CB247A66-9F9E-1B1E-E536-FCEAE5E9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9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 – Let’s collaborate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2" name="Picture 1" descr="Race car with a figure 8 track">
            <a:extLst>
              <a:ext uri="{FF2B5EF4-FFF2-40B4-BE49-F238E27FC236}">
                <a16:creationId xmlns:a16="http://schemas.microsoft.com/office/drawing/2014/main" id="{DACFB71C-6459-F250-BA58-C61CB5A0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2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B4D0A0-B090-C064-7757-A90378EA76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09738"/>
            <a:ext cx="10612438" cy="2508250"/>
          </a:xfrm>
        </p:spPr>
        <p:txBody>
          <a:bodyPr/>
          <a:lstStyle/>
          <a:p>
            <a:pPr algn="ctr"/>
            <a:r>
              <a:rPr lang="en-US" dirty="0"/>
              <a:t>.NET Interactive is a </a:t>
            </a:r>
            <a:br>
              <a:rPr lang="en-US" dirty="0"/>
            </a:br>
            <a:r>
              <a:rPr lang="en-US" dirty="0"/>
              <a:t>natural tool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272407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B4D0A0-B090-C064-7757-A90378EA7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612016" cy="2507699"/>
          </a:xfrm>
        </p:spPr>
        <p:txBody>
          <a:bodyPr>
            <a:normAutofit/>
          </a:bodyPr>
          <a:lstStyle/>
          <a:p>
            <a:r>
              <a:rPr lang="en-US" dirty="0"/>
              <a:t>Please give us feedback</a:t>
            </a:r>
            <a:br>
              <a:rPr lang="en-US" dirty="0"/>
            </a:br>
            <a:r>
              <a:rPr lang="en-US" sz="4000" dirty="0">
                <a:sym typeface="Wingdings 3" panose="05040102010807070707" pitchFamily="18" charset="2"/>
              </a:rPr>
              <a:t>  </a:t>
            </a:r>
            <a:r>
              <a:rPr lang="en-US" sz="4000" dirty="0"/>
              <a:t>Issues in .NET Repo</a:t>
            </a:r>
            <a:br>
              <a:rPr lang="en-US" sz="4000" dirty="0"/>
            </a:br>
            <a:r>
              <a:rPr lang="en-US" sz="4000" dirty="0">
                <a:sym typeface="Wingdings 3" panose="05040102010807070707" pitchFamily="18" charset="2"/>
              </a:rPr>
              <a:t>   </a:t>
            </a:r>
            <a:r>
              <a:rPr lang="en-US" sz="4000" dirty="0"/>
              <a:t>Pings where you want interactivity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FB838-B184-DEEC-BBC4-9117ACD80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9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BD3C-AFC5-5552-81DB-BF592C4B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Interactivity is not new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B4515-C732-AC8E-3E38-FB0B1C8F9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Aptos" panose="020B0004020202020204" pitchFamily="34" charset="0"/>
              </a:rPr>
              <a:t>Smalltalk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dirty="0" err="1">
                <a:latin typeface="Aptos" panose="020B0004020202020204" pitchFamily="34" charset="0"/>
              </a:rPr>
              <a:t>DBase</a:t>
            </a:r>
            <a:endParaRPr lang="en-US" sz="1700" dirty="0">
              <a:latin typeface="Aptos" panose="020B00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Aptos" panose="020B0004020202020204" pitchFamily="34" charset="0"/>
              </a:rPr>
              <a:t>Postman 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Aptos" panose="020B0004020202020204" pitchFamily="34" charset="0"/>
              </a:rPr>
              <a:t>SQL Server Management Studio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Aptos" panose="020B0004020202020204" pitchFamily="34" charset="0"/>
              </a:rPr>
              <a:t>Kusto Explorer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Aptos" panose="020B0004020202020204" pitchFamily="34" charset="0"/>
              </a:rPr>
              <a:t>IntelliSense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Aptos" panose="020B0004020202020204" pitchFamily="34" charset="0"/>
              </a:rPr>
              <a:t>VBA (and </a:t>
            </a:r>
            <a:r>
              <a:rPr lang="en-US" sz="1700" b="0" i="0" dirty="0" err="1">
                <a:effectLst/>
                <a:latin typeface="Aptos" panose="020B0004020202020204" pitchFamily="34" charset="0"/>
              </a:rPr>
              <a:t>earier</a:t>
            </a:r>
            <a:r>
              <a:rPr lang="en-US" sz="1700" b="0" i="0" dirty="0">
                <a:effectLst/>
                <a:latin typeface="Aptos" panose="020B0004020202020204" pitchFamily="34" charset="0"/>
              </a:rPr>
              <a:t> – Lotus 123 macros)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Aptos" panose="020B0004020202020204" pitchFamily="34" charset="0"/>
              </a:rPr>
              <a:t>Debuggers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Aptos" panose="020B0004020202020204" pitchFamily="34" charset="0"/>
              </a:rPr>
              <a:t>Hot reload.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Aptos" panose="020B0004020202020204" pitchFamily="34" charset="0"/>
              </a:rPr>
              <a:t>Terminals (interact with computer state)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EB3B2-B3DE-D4C7-5C1E-53145AE7D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9" r="421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893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F5EC7-B2BB-C5A7-5672-8AD18643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1451" y="1757157"/>
            <a:ext cx="12020550" cy="527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2491"/>
            <a:ext cx="10972800" cy="4675909"/>
          </a:xfrm>
        </p:spPr>
        <p:txBody>
          <a:bodyPr>
            <a:normAutofit/>
          </a:bodyPr>
          <a:lstStyle/>
          <a:p>
            <a:r>
              <a:rPr lang="en-US" sz="2000" i="1" dirty="0"/>
              <a:t>Slides</a:t>
            </a:r>
            <a:r>
              <a:rPr lang="en-US" sz="2000" dirty="0"/>
              <a:t>: https:github.com/kathleendollard/DevIntersection2023</a:t>
            </a:r>
          </a:p>
          <a:p>
            <a:r>
              <a:rPr lang="en-US" sz="2000" i="1" dirty="0"/>
              <a:t>Samples</a:t>
            </a:r>
            <a:r>
              <a:rPr lang="en-US" sz="2000" dirty="0"/>
              <a:t>: https:github.com/kathleendollard/samples-interactive</a:t>
            </a:r>
            <a:endParaRPr lang="en-US" sz="2000" dirty="0">
              <a:hlinkClick r:id="rId3"/>
            </a:endParaRPr>
          </a:p>
          <a:p>
            <a:r>
              <a:rPr lang="en-US" sz="2000" dirty="0">
                <a:hlinkClick r:id="rId3"/>
              </a:rPr>
              <a:t>Polyglot Programming with Notebooks in Visual Studio Code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in Microsoft Learn</a:t>
            </a:r>
            <a:endParaRPr lang="en-US" sz="2000" dirty="0">
              <a:hlinkClick r:id="rId4"/>
            </a:endParaRPr>
          </a:p>
          <a:p>
            <a:r>
              <a:rPr lang="en-US" sz="2000" dirty="0">
                <a:hlinkClick r:id="rId5"/>
              </a:rPr>
              <a:t>Polyglot Notebooks - Visual Studio Marketplace</a:t>
            </a:r>
            <a:endParaRPr lang="en-US" sz="2000" dirty="0">
              <a:hlinkClick r:id="rId4"/>
            </a:endParaRPr>
          </a:p>
          <a:p>
            <a:r>
              <a:rPr lang="en-US" sz="2000" dirty="0">
                <a:hlinkClick r:id="rId4"/>
              </a:rPr>
              <a:t>Polyglot Notebooks for Ops</a:t>
            </a:r>
            <a:r>
              <a:rPr lang="en-US" sz="2000" dirty="0"/>
              <a:t> James Dawson, </a:t>
            </a:r>
            <a:r>
              <a:rPr lang="en-US" sz="2000" dirty="0" err="1"/>
              <a:t>endjin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(*****)</a:t>
            </a:r>
          </a:p>
          <a:p>
            <a:r>
              <a:rPr lang="en-US" sz="2000" dirty="0">
                <a:hlinkClick r:id="rId6"/>
              </a:rPr>
              <a:t>Revolutionizing Geospatial Analyses: Python and F# for Local Community Leaders </a:t>
            </a:r>
            <a:r>
              <a:rPr lang="en-US" sz="2000" dirty="0" err="1">
                <a:solidFill>
                  <a:srgbClr val="222222"/>
                </a:solidFill>
              </a:rPr>
              <a:t>Paweł</a:t>
            </a:r>
            <a:r>
              <a:rPr lang="en-US" sz="2000" dirty="0">
                <a:solidFill>
                  <a:srgbClr val="222222"/>
                </a:solidFill>
              </a:rPr>
              <a:t> </a:t>
            </a:r>
            <a:r>
              <a:rPr lang="en-US" sz="2000" dirty="0" err="1">
                <a:solidFill>
                  <a:srgbClr val="222222"/>
                </a:solidFill>
              </a:rPr>
              <a:t>Stadnicki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>
                <a:hlinkClick r:id="rId7"/>
              </a:rPr>
              <a:t>Azure-Samples/</a:t>
            </a:r>
            <a:r>
              <a:rPr lang="en-US" sz="2000" dirty="0" err="1">
                <a:hlinkClick r:id="rId7"/>
              </a:rPr>
              <a:t>openai</a:t>
            </a:r>
            <a:r>
              <a:rPr lang="en-US" sz="2000" dirty="0">
                <a:hlinkClick r:id="rId7"/>
              </a:rPr>
              <a:t>: The repository for all Azure OpenAI Samples complementing the OpenAI cookbook. (github.com)</a:t>
            </a:r>
            <a:r>
              <a:rPr lang="en-US" sz="2000" dirty="0"/>
              <a:t> Microsoft</a:t>
            </a:r>
          </a:p>
          <a:p>
            <a:r>
              <a:rPr lang="en-US" sz="2000" dirty="0">
                <a:hlinkClick r:id="rId8"/>
              </a:rPr>
              <a:t>GC Team’s notebook for CPU evaluation</a:t>
            </a:r>
            <a:endParaRPr lang="en-US" sz="2000" dirty="0"/>
          </a:p>
          <a:p>
            <a:r>
              <a:rPr lang="en-US" sz="2000" i="0" dirty="0">
                <a:effectLst/>
                <a:latin typeface="Circular Bold"/>
                <a:hlinkClick r:id="rId9"/>
              </a:rPr>
              <a:t>Learn how to create a weather forecaster</a:t>
            </a:r>
            <a:r>
              <a:rPr lang="en-US" sz="2000" i="0" dirty="0">
                <a:effectLst/>
                <a:latin typeface="Circular Bold"/>
              </a:rPr>
              <a:t>.. Video using notebooks, Taylor Cowan</a:t>
            </a:r>
            <a:endParaRPr lang="en-US" sz="1050" i="0" dirty="0">
              <a:effectLst/>
              <a:latin typeface="Circular Bold"/>
              <a:hlinkClick r:id="rId6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36AD6D-03F6-C166-D5AC-09A8324EF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9600" y="2775371"/>
            <a:ext cx="10518305" cy="400110"/>
            <a:chOff x="609600" y="2749971"/>
            <a:chExt cx="10518305" cy="4001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D1143C-7D0B-08A8-A08D-A7F784A0ACB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2934637"/>
              <a:ext cx="972185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0B8C76-D251-B1CE-F515-C30B65C493A6}"/>
                </a:ext>
              </a:extLst>
            </p:cNvPr>
            <p:cNvSpPr txBox="1"/>
            <p:nvPr/>
          </p:nvSpPr>
          <p:spPr>
            <a:xfrm>
              <a:off x="10388600" y="2749971"/>
              <a:ext cx="7393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Blogs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AC92E4-81D6-1A80-326C-A9D9108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9600" y="1302470"/>
            <a:ext cx="10596853" cy="400110"/>
            <a:chOff x="609600" y="3428484"/>
            <a:chExt cx="10596853" cy="40011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52F0A3-FA51-80BB-4A8A-714824CE08D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3613150"/>
              <a:ext cx="972185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69C681-FF92-7495-07E8-DFBBEDDA40DE}"/>
                </a:ext>
              </a:extLst>
            </p:cNvPr>
            <p:cNvSpPr txBox="1"/>
            <p:nvPr/>
          </p:nvSpPr>
          <p:spPr>
            <a:xfrm>
              <a:off x="10388600" y="3428484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Basics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26456A-8E32-EB94-E0FE-97E50767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2750" y="4193694"/>
            <a:ext cx="10946499" cy="400110"/>
            <a:chOff x="609600" y="3428484"/>
            <a:chExt cx="10946499" cy="4001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890858-37A4-17BA-A98B-9CB35276AF1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3613150"/>
              <a:ext cx="972185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954AB6-4F52-C13E-40D2-D615E446D0ED}"/>
                </a:ext>
              </a:extLst>
            </p:cNvPr>
            <p:cNvSpPr txBox="1"/>
            <p:nvPr/>
          </p:nvSpPr>
          <p:spPr>
            <a:xfrm>
              <a:off x="10388600" y="3428484"/>
              <a:ext cx="11674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27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9FAD-7A77-2B53-8C9A-DA739F19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Why interactivity?</a:t>
            </a:r>
          </a:p>
        </p:txBody>
      </p:sp>
      <p:graphicFrame>
        <p:nvGraphicFramePr>
          <p:cNvPr id="5" name="Content Placeholder 2" descr="Five reasons for interactivity: One stop, knowledge transfer, execution location, exploration and building ideas">
            <a:extLst>
              <a:ext uri="{FF2B5EF4-FFF2-40B4-BE49-F238E27FC236}">
                <a16:creationId xmlns:a16="http://schemas.microsoft.com/office/drawing/2014/main" id="{8DA62AFF-0BA1-14A1-7325-A1C2EA903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61224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86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FEB5-70DD-6FF9-6434-C1781A1E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stop shop</a:t>
            </a:r>
          </a:p>
        </p:txBody>
      </p:sp>
      <p:graphicFrame>
        <p:nvGraphicFramePr>
          <p:cNvPr id="5" name="Diagram 4" descr="Test, build, deploy cycle for development">
            <a:extLst>
              <a:ext uri="{FF2B5EF4-FFF2-40B4-BE49-F238E27FC236}">
                <a16:creationId xmlns:a16="http://schemas.microsoft.com/office/drawing/2014/main" id="{A376CF1B-F68C-4529-C441-592C63A0D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937638"/>
              </p:ext>
            </p:extLst>
          </p:nvPr>
        </p:nvGraphicFramePr>
        <p:xfrm>
          <a:off x="8975666" y="2629026"/>
          <a:ext cx="2378134" cy="2482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 descr="Check-in, validate, review cycle for code">
            <a:extLst>
              <a:ext uri="{FF2B5EF4-FFF2-40B4-BE49-F238E27FC236}">
                <a16:creationId xmlns:a16="http://schemas.microsoft.com/office/drawing/2014/main" id="{6DF198CA-03FF-085D-0B34-D696C8C1CC30}"/>
              </a:ext>
            </a:extLst>
          </p:cNvPr>
          <p:cNvGrpSpPr/>
          <p:nvPr/>
        </p:nvGrpSpPr>
        <p:grpSpPr>
          <a:xfrm>
            <a:off x="6554913" y="85413"/>
            <a:ext cx="2378134" cy="2482736"/>
            <a:chOff x="6567054" y="116378"/>
            <a:chExt cx="2378134" cy="2482736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73E3290C-6FF4-22FA-780C-C0D47667B6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94906279"/>
                </p:ext>
              </p:extLst>
            </p:nvPr>
          </p:nvGraphicFramePr>
          <p:xfrm>
            <a:off x="6567054" y="116378"/>
            <a:ext cx="2378134" cy="24827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43085B-78F0-CF4D-0232-C80F4777806A}"/>
                </a:ext>
              </a:extLst>
            </p:cNvPr>
            <p:cNvSpPr txBox="1"/>
            <p:nvPr/>
          </p:nvSpPr>
          <p:spPr>
            <a:xfrm>
              <a:off x="7394483" y="115134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</a:t>
              </a:r>
            </a:p>
          </p:txBody>
        </p:sp>
      </p:grpSp>
      <p:grpSp>
        <p:nvGrpSpPr>
          <p:cNvPr id="7" name="Group 6" descr="Measure, evaluate, improve cycle for perf">
            <a:extLst>
              <a:ext uri="{FF2B5EF4-FFF2-40B4-BE49-F238E27FC236}">
                <a16:creationId xmlns:a16="http://schemas.microsoft.com/office/drawing/2014/main" id="{B2B8CFB0-A7A6-ABAB-8D13-10016E16228B}"/>
              </a:ext>
            </a:extLst>
          </p:cNvPr>
          <p:cNvGrpSpPr/>
          <p:nvPr/>
        </p:nvGrpSpPr>
        <p:grpSpPr>
          <a:xfrm>
            <a:off x="9412778" y="94644"/>
            <a:ext cx="2378134" cy="2482736"/>
            <a:chOff x="9412778" y="94644"/>
            <a:chExt cx="2378134" cy="2482736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DFB23180-7AD2-8976-DEA4-47F969EE4D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99201917"/>
                </p:ext>
              </p:extLst>
            </p:nvPr>
          </p:nvGraphicFramePr>
          <p:xfrm>
            <a:off x="9412778" y="94644"/>
            <a:ext cx="2378134" cy="24827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6642CB-5B7C-A9E4-BF05-17BDF519CAEA}"/>
                </a:ext>
              </a:extLst>
            </p:cNvPr>
            <p:cNvSpPr txBox="1"/>
            <p:nvPr/>
          </p:nvSpPr>
          <p:spPr>
            <a:xfrm>
              <a:off x="10313336" y="1181276"/>
              <a:ext cx="577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</a:t>
              </a:r>
            </a:p>
          </p:txBody>
        </p:sp>
      </p:grpSp>
      <p:grpSp>
        <p:nvGrpSpPr>
          <p:cNvPr id="10" name="Group 9" descr="Repro, fix, report cycle for issues">
            <a:extLst>
              <a:ext uri="{FF2B5EF4-FFF2-40B4-BE49-F238E27FC236}">
                <a16:creationId xmlns:a16="http://schemas.microsoft.com/office/drawing/2014/main" id="{98F675F7-59AA-9559-9AFC-EF4829AE0AD5}"/>
              </a:ext>
            </a:extLst>
          </p:cNvPr>
          <p:cNvGrpSpPr/>
          <p:nvPr/>
        </p:nvGrpSpPr>
        <p:grpSpPr>
          <a:xfrm>
            <a:off x="6722226" y="4076776"/>
            <a:ext cx="2378134" cy="2482736"/>
            <a:chOff x="6722226" y="4076776"/>
            <a:chExt cx="2378134" cy="2482736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22805797-D0EF-F27A-9FBC-8C507D0BCF4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01917434"/>
                </p:ext>
              </p:extLst>
            </p:nvPr>
          </p:nvGraphicFramePr>
          <p:xfrm>
            <a:off x="6722226" y="4076776"/>
            <a:ext cx="2378134" cy="24827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589461-83AF-57B2-5A69-8A9213F72555}"/>
                </a:ext>
              </a:extLst>
            </p:cNvPr>
            <p:cNvSpPr txBox="1"/>
            <p:nvPr/>
          </p:nvSpPr>
          <p:spPr>
            <a:xfrm>
              <a:off x="7515646" y="513347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Issues</a:t>
              </a:r>
            </a:p>
          </p:txBody>
        </p:sp>
      </p:grpSp>
      <p:grpSp>
        <p:nvGrpSpPr>
          <p:cNvPr id="29" name="Group 28" descr="Test, experiment cycle for AI engineering">
            <a:extLst>
              <a:ext uri="{FF2B5EF4-FFF2-40B4-BE49-F238E27FC236}">
                <a16:creationId xmlns:a16="http://schemas.microsoft.com/office/drawing/2014/main" id="{9A02DB9C-E3D0-C720-FD85-13BE86D32A24}"/>
              </a:ext>
            </a:extLst>
          </p:cNvPr>
          <p:cNvGrpSpPr/>
          <p:nvPr/>
        </p:nvGrpSpPr>
        <p:grpSpPr>
          <a:xfrm>
            <a:off x="1317790" y="3942983"/>
            <a:ext cx="2772056" cy="2482736"/>
            <a:chOff x="1317790" y="3942983"/>
            <a:chExt cx="2772056" cy="24827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0281DF-3918-7B99-D73B-CE0F98C8C92E}"/>
                </a:ext>
              </a:extLst>
            </p:cNvPr>
            <p:cNvGrpSpPr/>
            <p:nvPr/>
          </p:nvGrpSpPr>
          <p:grpSpPr>
            <a:xfrm>
              <a:off x="1317790" y="3942983"/>
              <a:ext cx="2772056" cy="2482736"/>
              <a:chOff x="1302107" y="4261442"/>
              <a:chExt cx="2772056" cy="248273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A53746-C06E-9FE5-C1C7-880DA0BA8E3F}"/>
                  </a:ext>
                </a:extLst>
              </p:cNvPr>
              <p:cNvSpPr/>
              <p:nvPr/>
            </p:nvSpPr>
            <p:spPr>
              <a:xfrm>
                <a:off x="1696029" y="4261442"/>
                <a:ext cx="2378134" cy="24827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/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D15A86-C0D5-A118-3A5E-0A2104060D1B}"/>
                  </a:ext>
                </a:extLst>
              </p:cNvPr>
              <p:cNvSpPr/>
              <p:nvPr/>
            </p:nvSpPr>
            <p:spPr>
              <a:xfrm>
                <a:off x="1302107" y="5135610"/>
                <a:ext cx="1524290" cy="734399"/>
              </a:xfrm>
              <a:custGeom>
                <a:avLst/>
                <a:gdLst>
                  <a:gd name="connsiteX0" fmla="*/ 0 w 1129845"/>
                  <a:gd name="connsiteY0" fmla="*/ 122402 h 734399"/>
                  <a:gd name="connsiteX1" fmla="*/ 122402 w 1129845"/>
                  <a:gd name="connsiteY1" fmla="*/ 0 h 734399"/>
                  <a:gd name="connsiteX2" fmla="*/ 1007443 w 1129845"/>
                  <a:gd name="connsiteY2" fmla="*/ 0 h 734399"/>
                  <a:gd name="connsiteX3" fmla="*/ 1129845 w 1129845"/>
                  <a:gd name="connsiteY3" fmla="*/ 122402 h 734399"/>
                  <a:gd name="connsiteX4" fmla="*/ 1129845 w 1129845"/>
                  <a:gd name="connsiteY4" fmla="*/ 611997 h 734399"/>
                  <a:gd name="connsiteX5" fmla="*/ 1007443 w 1129845"/>
                  <a:gd name="connsiteY5" fmla="*/ 734399 h 734399"/>
                  <a:gd name="connsiteX6" fmla="*/ 122402 w 1129845"/>
                  <a:gd name="connsiteY6" fmla="*/ 734399 h 734399"/>
                  <a:gd name="connsiteX7" fmla="*/ 0 w 1129845"/>
                  <a:gd name="connsiteY7" fmla="*/ 611997 h 734399"/>
                  <a:gd name="connsiteX8" fmla="*/ 0 w 1129845"/>
                  <a:gd name="connsiteY8" fmla="*/ 122402 h 734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9845" h="734399">
                    <a:moveTo>
                      <a:pt x="0" y="122402"/>
                    </a:moveTo>
                    <a:cubicBezTo>
                      <a:pt x="0" y="54801"/>
                      <a:pt x="54801" y="0"/>
                      <a:pt x="122402" y="0"/>
                    </a:cubicBezTo>
                    <a:lnTo>
                      <a:pt x="1007443" y="0"/>
                    </a:lnTo>
                    <a:cubicBezTo>
                      <a:pt x="1075044" y="0"/>
                      <a:pt x="1129845" y="54801"/>
                      <a:pt x="1129845" y="122402"/>
                    </a:cubicBezTo>
                    <a:lnTo>
                      <a:pt x="1129845" y="611997"/>
                    </a:lnTo>
                    <a:cubicBezTo>
                      <a:pt x="1129845" y="679598"/>
                      <a:pt x="1075044" y="734399"/>
                      <a:pt x="1007443" y="734399"/>
                    </a:cubicBezTo>
                    <a:lnTo>
                      <a:pt x="122402" y="734399"/>
                    </a:lnTo>
                    <a:cubicBezTo>
                      <a:pt x="54801" y="734399"/>
                      <a:pt x="0" y="679598"/>
                      <a:pt x="0" y="611997"/>
                    </a:cubicBezTo>
                    <a:lnTo>
                      <a:pt x="0" y="122402"/>
                    </a:lnTo>
                    <a:close/>
                  </a:path>
                </a:pathLst>
              </a:cu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3000" tIns="93000" rIns="93000" bIns="9300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 dirty="0">
                    <a:solidFill>
                      <a:schemeClr val="tx2"/>
                    </a:solidFill>
                  </a:rPr>
                  <a:t>Experiment</a:t>
                </a: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51308A1-18DF-BC06-9A8D-3C3BA8622260}"/>
                  </a:ext>
                </a:extLst>
              </p:cNvPr>
              <p:cNvSpPr/>
              <p:nvPr/>
            </p:nvSpPr>
            <p:spPr>
              <a:xfrm>
                <a:off x="2261474" y="4879188"/>
                <a:ext cx="1247243" cy="124724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125571" y="248322"/>
                    </a:moveTo>
                    <a:arcTo wR="623621" hR="623621" stAng="13019963" swAng="6360073"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748BA08-1DDC-3FD6-5FF7-684AC2AE9B0D}"/>
                  </a:ext>
                </a:extLst>
              </p:cNvPr>
              <p:cNvSpPr/>
              <p:nvPr/>
            </p:nvSpPr>
            <p:spPr>
              <a:xfrm>
                <a:off x="2943794" y="5135610"/>
                <a:ext cx="1129845" cy="734399"/>
              </a:xfrm>
              <a:custGeom>
                <a:avLst/>
                <a:gdLst>
                  <a:gd name="connsiteX0" fmla="*/ 0 w 1129845"/>
                  <a:gd name="connsiteY0" fmla="*/ 122402 h 734399"/>
                  <a:gd name="connsiteX1" fmla="*/ 122402 w 1129845"/>
                  <a:gd name="connsiteY1" fmla="*/ 0 h 734399"/>
                  <a:gd name="connsiteX2" fmla="*/ 1007443 w 1129845"/>
                  <a:gd name="connsiteY2" fmla="*/ 0 h 734399"/>
                  <a:gd name="connsiteX3" fmla="*/ 1129845 w 1129845"/>
                  <a:gd name="connsiteY3" fmla="*/ 122402 h 734399"/>
                  <a:gd name="connsiteX4" fmla="*/ 1129845 w 1129845"/>
                  <a:gd name="connsiteY4" fmla="*/ 611997 h 734399"/>
                  <a:gd name="connsiteX5" fmla="*/ 1007443 w 1129845"/>
                  <a:gd name="connsiteY5" fmla="*/ 734399 h 734399"/>
                  <a:gd name="connsiteX6" fmla="*/ 122402 w 1129845"/>
                  <a:gd name="connsiteY6" fmla="*/ 734399 h 734399"/>
                  <a:gd name="connsiteX7" fmla="*/ 0 w 1129845"/>
                  <a:gd name="connsiteY7" fmla="*/ 611997 h 734399"/>
                  <a:gd name="connsiteX8" fmla="*/ 0 w 1129845"/>
                  <a:gd name="connsiteY8" fmla="*/ 122402 h 734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9845" h="734399">
                    <a:moveTo>
                      <a:pt x="0" y="122402"/>
                    </a:moveTo>
                    <a:cubicBezTo>
                      <a:pt x="0" y="54801"/>
                      <a:pt x="54801" y="0"/>
                      <a:pt x="122402" y="0"/>
                    </a:cubicBezTo>
                    <a:lnTo>
                      <a:pt x="1007443" y="0"/>
                    </a:lnTo>
                    <a:cubicBezTo>
                      <a:pt x="1075044" y="0"/>
                      <a:pt x="1129845" y="54801"/>
                      <a:pt x="1129845" y="122402"/>
                    </a:cubicBezTo>
                    <a:lnTo>
                      <a:pt x="1129845" y="611997"/>
                    </a:lnTo>
                    <a:cubicBezTo>
                      <a:pt x="1129845" y="679598"/>
                      <a:pt x="1075044" y="734399"/>
                      <a:pt x="1007443" y="734399"/>
                    </a:cubicBezTo>
                    <a:lnTo>
                      <a:pt x="122402" y="734399"/>
                    </a:lnTo>
                    <a:cubicBezTo>
                      <a:pt x="54801" y="734399"/>
                      <a:pt x="0" y="679598"/>
                      <a:pt x="0" y="611997"/>
                    </a:cubicBezTo>
                    <a:lnTo>
                      <a:pt x="0" y="1224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3000" tIns="93000" rIns="93000" bIns="9300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 dirty="0">
                    <a:solidFill>
                      <a:schemeClr val="bg1"/>
                    </a:solidFill>
                  </a:rPr>
                  <a:t>Test</a:t>
                </a: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1893E0B-5787-D886-014C-0297EDE50FCF}"/>
                  </a:ext>
                </a:extLst>
              </p:cNvPr>
              <p:cNvSpPr/>
              <p:nvPr/>
            </p:nvSpPr>
            <p:spPr>
              <a:xfrm>
                <a:off x="2261474" y="4879188"/>
                <a:ext cx="1247243" cy="1247243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1121672" y="998921"/>
                    </a:moveTo>
                    <a:arcTo wR="623621" hR="623621" stAng="2219963" swAng="6360073"/>
                  </a:path>
                </a:pathLst>
              </a:custGeom>
              <a:noFill/>
            </p:spPr>
            <p:style>
              <a:lnRef idx="1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643DEB-3F8F-E316-A1E7-17DCC35BB343}"/>
                </a:ext>
              </a:extLst>
            </p:cNvPr>
            <p:cNvSpPr txBox="1"/>
            <p:nvPr/>
          </p:nvSpPr>
          <p:spPr>
            <a:xfrm>
              <a:off x="2044824" y="5766755"/>
              <a:ext cx="1392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Engineering (AI)</a:t>
              </a:r>
            </a:p>
          </p:txBody>
        </p:sp>
      </p:grpSp>
      <p:graphicFrame>
        <p:nvGraphicFramePr>
          <p:cNvPr id="4" name="Diagram 3" descr="Learn, try, explore cycle for learning">
            <a:extLst>
              <a:ext uri="{FF2B5EF4-FFF2-40B4-BE49-F238E27FC236}">
                <a16:creationId xmlns:a16="http://schemas.microsoft.com/office/drawing/2014/main" id="{AEE38485-4073-07EA-DF8F-5744FA645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009079"/>
              </p:ext>
            </p:extLst>
          </p:nvPr>
        </p:nvGraphicFramePr>
        <p:xfrm>
          <a:off x="614449" y="1950720"/>
          <a:ext cx="2378134" cy="2482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pSp>
        <p:nvGrpSpPr>
          <p:cNvPr id="15" name="Group 14" descr="Edit, run, debug cycle developers use in different contexts">
            <a:extLst>
              <a:ext uri="{FF2B5EF4-FFF2-40B4-BE49-F238E27FC236}">
                <a16:creationId xmlns:a16="http://schemas.microsoft.com/office/drawing/2014/main" id="{81D5B6A6-95B9-8A77-8147-4EEC352C2CF2}"/>
              </a:ext>
            </a:extLst>
          </p:cNvPr>
          <p:cNvGrpSpPr/>
          <p:nvPr/>
        </p:nvGrpSpPr>
        <p:grpSpPr>
          <a:xfrm>
            <a:off x="3677085" y="1933824"/>
            <a:ext cx="3317523" cy="3301281"/>
            <a:chOff x="3677085" y="1933824"/>
            <a:chExt cx="3317523" cy="330128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79E97-7E9A-80D7-D3B3-31218957EBA5}"/>
                </a:ext>
              </a:extLst>
            </p:cNvPr>
            <p:cNvSpPr/>
            <p:nvPr/>
          </p:nvSpPr>
          <p:spPr>
            <a:xfrm>
              <a:off x="3970859" y="2110083"/>
              <a:ext cx="2847256" cy="2847256"/>
            </a:xfrm>
            <a:custGeom>
              <a:avLst/>
              <a:gdLst>
                <a:gd name="connsiteX0" fmla="*/ 1423628 w 2847256"/>
                <a:gd name="connsiteY0" fmla="*/ 0 h 2847256"/>
                <a:gd name="connsiteX1" fmla="*/ 2656526 w 2847256"/>
                <a:gd name="connsiteY1" fmla="*/ 711814 h 2847256"/>
                <a:gd name="connsiteX2" fmla="*/ 2656526 w 2847256"/>
                <a:gd name="connsiteY2" fmla="*/ 2135442 h 2847256"/>
                <a:gd name="connsiteX3" fmla="*/ 1423628 w 2847256"/>
                <a:gd name="connsiteY3" fmla="*/ 1423628 h 2847256"/>
                <a:gd name="connsiteX4" fmla="*/ 1423628 w 2847256"/>
                <a:gd name="connsiteY4" fmla="*/ 0 h 284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256" h="2847256">
                  <a:moveTo>
                    <a:pt x="1423628" y="0"/>
                  </a:moveTo>
                  <a:cubicBezTo>
                    <a:pt x="1932241" y="0"/>
                    <a:pt x="2402219" y="271342"/>
                    <a:pt x="2656526" y="711814"/>
                  </a:cubicBezTo>
                  <a:cubicBezTo>
                    <a:pt x="2910833" y="1152286"/>
                    <a:pt x="2910833" y="1694970"/>
                    <a:pt x="2656526" y="2135442"/>
                  </a:cubicBezTo>
                  <a:lnTo>
                    <a:pt x="1423628" y="1423628"/>
                  </a:lnTo>
                  <a:lnTo>
                    <a:pt x="1423628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3912" tIns="656687" rIns="383147" bIns="1449852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200" kern="1200" dirty="0">
                  <a:solidFill>
                    <a:schemeClr val="tx2"/>
                  </a:solidFill>
                </a:rPr>
                <a:t>Run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80087CA-E215-C1AA-7C28-8F3AEB715573}"/>
                </a:ext>
              </a:extLst>
            </p:cNvPr>
            <p:cNvSpPr/>
            <p:nvPr/>
          </p:nvSpPr>
          <p:spPr>
            <a:xfrm>
              <a:off x="3912219" y="2211771"/>
              <a:ext cx="2847256" cy="2847256"/>
            </a:xfrm>
            <a:custGeom>
              <a:avLst/>
              <a:gdLst>
                <a:gd name="connsiteX0" fmla="*/ 2656526 w 2847256"/>
                <a:gd name="connsiteY0" fmla="*/ 2135442 h 2847256"/>
                <a:gd name="connsiteX1" fmla="*/ 1423628 w 2847256"/>
                <a:gd name="connsiteY1" fmla="*/ 2847256 h 2847256"/>
                <a:gd name="connsiteX2" fmla="*/ 190730 w 2847256"/>
                <a:gd name="connsiteY2" fmla="*/ 2135442 h 2847256"/>
                <a:gd name="connsiteX3" fmla="*/ 1423628 w 2847256"/>
                <a:gd name="connsiteY3" fmla="*/ 1423628 h 2847256"/>
                <a:gd name="connsiteX4" fmla="*/ 2656526 w 2847256"/>
                <a:gd name="connsiteY4" fmla="*/ 2135442 h 284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256" h="2847256">
                  <a:moveTo>
                    <a:pt x="2656526" y="2135442"/>
                  </a:moveTo>
                  <a:cubicBezTo>
                    <a:pt x="2402219" y="2575914"/>
                    <a:pt x="1932241" y="2847256"/>
                    <a:pt x="1423628" y="2847256"/>
                  </a:cubicBezTo>
                  <a:cubicBezTo>
                    <a:pt x="915015" y="2847256"/>
                    <a:pt x="445037" y="2575914"/>
                    <a:pt x="190730" y="2135442"/>
                  </a:cubicBezTo>
                  <a:lnTo>
                    <a:pt x="1423628" y="1423628"/>
                  </a:lnTo>
                  <a:lnTo>
                    <a:pt x="2656526" y="21354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31258" tIns="1900667" rIns="697363" bIns="307559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200" kern="1200" dirty="0"/>
                <a:t>Debug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B3EA099-3E11-DA58-7FB9-122D86B6902B}"/>
                </a:ext>
              </a:extLst>
            </p:cNvPr>
            <p:cNvSpPr/>
            <p:nvPr/>
          </p:nvSpPr>
          <p:spPr>
            <a:xfrm>
              <a:off x="3853579" y="2110083"/>
              <a:ext cx="2847256" cy="2847256"/>
            </a:xfrm>
            <a:custGeom>
              <a:avLst/>
              <a:gdLst>
                <a:gd name="connsiteX0" fmla="*/ 190730 w 2847256"/>
                <a:gd name="connsiteY0" fmla="*/ 2135442 h 2847256"/>
                <a:gd name="connsiteX1" fmla="*/ 190730 w 2847256"/>
                <a:gd name="connsiteY1" fmla="*/ 711814 h 2847256"/>
                <a:gd name="connsiteX2" fmla="*/ 1423628 w 2847256"/>
                <a:gd name="connsiteY2" fmla="*/ 0 h 2847256"/>
                <a:gd name="connsiteX3" fmla="*/ 1423628 w 2847256"/>
                <a:gd name="connsiteY3" fmla="*/ 1423628 h 2847256"/>
                <a:gd name="connsiteX4" fmla="*/ 190730 w 2847256"/>
                <a:gd name="connsiteY4" fmla="*/ 2135442 h 284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7256" h="2847256">
                  <a:moveTo>
                    <a:pt x="190730" y="2135442"/>
                  </a:moveTo>
                  <a:cubicBezTo>
                    <a:pt x="-63577" y="1694970"/>
                    <a:pt x="-63577" y="1152286"/>
                    <a:pt x="190730" y="711814"/>
                  </a:cubicBezTo>
                  <a:cubicBezTo>
                    <a:pt x="445037" y="271342"/>
                    <a:pt x="915015" y="0"/>
                    <a:pt x="1423628" y="0"/>
                  </a:cubicBezTo>
                  <a:lnTo>
                    <a:pt x="1423628" y="1423628"/>
                  </a:lnTo>
                  <a:lnTo>
                    <a:pt x="190730" y="21354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3147" tIns="656687" rIns="1553912" bIns="1449852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200" kern="1200" dirty="0">
                  <a:solidFill>
                    <a:schemeClr val="tx2"/>
                  </a:solidFill>
                </a:rPr>
                <a:t>Edit</a:t>
              </a:r>
            </a:p>
          </p:txBody>
        </p:sp>
        <p:sp>
          <p:nvSpPr>
            <p:cNvPr id="26" name="Arrow: Circular 25">
              <a:extLst>
                <a:ext uri="{FF2B5EF4-FFF2-40B4-BE49-F238E27FC236}">
                  <a16:creationId xmlns:a16="http://schemas.microsoft.com/office/drawing/2014/main" id="{C7AEFD1C-C59E-50F1-CF57-492496F94D91}"/>
                </a:ext>
              </a:extLst>
            </p:cNvPr>
            <p:cNvSpPr/>
            <p:nvPr/>
          </p:nvSpPr>
          <p:spPr>
            <a:xfrm>
              <a:off x="3794835" y="1933824"/>
              <a:ext cx="3199773" cy="3199773"/>
            </a:xfrm>
            <a:prstGeom prst="circularArrow">
              <a:avLst>
                <a:gd name="adj1" fmla="val 5085"/>
                <a:gd name="adj2" fmla="val 327528"/>
                <a:gd name="adj3" fmla="val 1472472"/>
                <a:gd name="adj4" fmla="val 16199432"/>
                <a:gd name="adj5" fmla="val 593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Arrow: Circular 26">
              <a:extLst>
                <a:ext uri="{FF2B5EF4-FFF2-40B4-BE49-F238E27FC236}">
                  <a16:creationId xmlns:a16="http://schemas.microsoft.com/office/drawing/2014/main" id="{40705DB8-EE01-AA88-A359-B6315470CD1B}"/>
                </a:ext>
              </a:extLst>
            </p:cNvPr>
            <p:cNvSpPr/>
            <p:nvPr/>
          </p:nvSpPr>
          <p:spPr>
            <a:xfrm>
              <a:off x="3735960" y="2035332"/>
              <a:ext cx="3199773" cy="3199773"/>
            </a:xfrm>
            <a:prstGeom prst="circularArrow">
              <a:avLst>
                <a:gd name="adj1" fmla="val 5085"/>
                <a:gd name="adj2" fmla="val 327528"/>
                <a:gd name="adj3" fmla="val 8671970"/>
                <a:gd name="adj4" fmla="val 1800502"/>
                <a:gd name="adj5" fmla="val 5932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Arrow: Circular 27">
              <a:extLst>
                <a:ext uri="{FF2B5EF4-FFF2-40B4-BE49-F238E27FC236}">
                  <a16:creationId xmlns:a16="http://schemas.microsoft.com/office/drawing/2014/main" id="{84B9615F-CFD0-1D57-60DF-A1ACFA2FA638}"/>
                </a:ext>
              </a:extLst>
            </p:cNvPr>
            <p:cNvSpPr/>
            <p:nvPr/>
          </p:nvSpPr>
          <p:spPr>
            <a:xfrm>
              <a:off x="3677085" y="1933824"/>
              <a:ext cx="3199773" cy="3199773"/>
            </a:xfrm>
            <a:prstGeom prst="circularArrow">
              <a:avLst>
                <a:gd name="adj1" fmla="val 5085"/>
                <a:gd name="adj2" fmla="val 327528"/>
                <a:gd name="adj3" fmla="val 15873039"/>
                <a:gd name="adj4" fmla="val 9000000"/>
                <a:gd name="adj5" fmla="val 593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64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29F8-0E1F-FA0B-F497-F7F2286F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7" y="640080"/>
            <a:ext cx="5044847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Knowledge transfer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825428-6096-B72E-FB55-73230EAC1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Someone else has been there and can see above the clouds</a:t>
            </a:r>
          </a:p>
        </p:txBody>
      </p:sp>
      <p:pic>
        <p:nvPicPr>
          <p:cNvPr id="7" name="Content Placeholder 6" descr="Giraffe's head coming out of clouds">
            <a:extLst>
              <a:ext uri="{FF2B5EF4-FFF2-40B4-BE49-F238E27FC236}">
                <a16:creationId xmlns:a16="http://schemas.microsoft.com/office/drawing/2014/main" id="{C1DEA4E6-CCA1-3BF8-C278-4B77F40BD9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2" r="188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048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DA19-C0BE-6C6F-D519-E6962027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52215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Submission/kernel in Polyglot Notebook provides distributed processing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3216C9-7906-6CE4-74E9-E212E5697203}"/>
              </a:ext>
            </a:extLst>
          </p:cNvPr>
          <p:cNvGrpSpPr/>
          <p:nvPr/>
        </p:nvGrpSpPr>
        <p:grpSpPr>
          <a:xfrm>
            <a:off x="1013021" y="1856935"/>
            <a:ext cx="10011653" cy="3980674"/>
            <a:chOff x="-2330106" y="-673911"/>
            <a:chExt cx="10011653" cy="3980674"/>
          </a:xfrm>
        </p:grpSpPr>
        <p:sp>
          <p:nvSpPr>
            <p:cNvPr id="4" name="Flowchart: Manual Input 3">
              <a:extLst>
                <a:ext uri="{FF2B5EF4-FFF2-40B4-BE49-F238E27FC236}">
                  <a16:creationId xmlns:a16="http://schemas.microsoft.com/office/drawing/2014/main" id="{61D63004-B541-7E45-A59F-EC1AC81D6CDB}"/>
                </a:ext>
              </a:extLst>
            </p:cNvPr>
            <p:cNvSpPr/>
            <p:nvPr/>
          </p:nvSpPr>
          <p:spPr>
            <a:xfrm>
              <a:off x="4714142" y="2626825"/>
              <a:ext cx="1012288" cy="679937"/>
            </a:xfrm>
            <a:prstGeom prst="flowChartManualIn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21A260ED-4D1A-C5CD-0D40-15CFDBC6154C}"/>
                </a:ext>
              </a:extLst>
            </p:cNvPr>
            <p:cNvSpPr/>
            <p:nvPr/>
          </p:nvSpPr>
          <p:spPr>
            <a:xfrm>
              <a:off x="-2330106" y="-673911"/>
              <a:ext cx="8060494" cy="3053696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Submission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53B48038-342C-6D1C-6FA8-4EF959CD58F8}"/>
                </a:ext>
              </a:extLst>
            </p:cNvPr>
            <p:cNvSpPr/>
            <p:nvPr/>
          </p:nvSpPr>
          <p:spPr>
            <a:xfrm>
              <a:off x="6096000" y="1641231"/>
              <a:ext cx="1278987" cy="738554"/>
            </a:xfrm>
            <a:prstGeom prst="flowChart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Formatter</a:t>
              </a:r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368920C1-E046-E9BB-E686-88E9F2E47EB2}"/>
                </a:ext>
              </a:extLst>
            </p:cNvPr>
            <p:cNvSpPr/>
            <p:nvPr/>
          </p:nvSpPr>
          <p:spPr>
            <a:xfrm>
              <a:off x="6015111" y="2626825"/>
              <a:ext cx="1666436" cy="679938"/>
            </a:xfrm>
            <a:prstGeom prst="flowChartInputOutp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2220572C-E529-12BB-DEB6-E0AE457633D6}"/>
                </a:ext>
              </a:extLst>
            </p:cNvPr>
            <p:cNvCxnSpPr>
              <a:cxnSpLocks/>
              <a:stCxn id="4" idx="1"/>
              <a:endCxn id="5" idx="2"/>
            </p:cNvCxnSpPr>
            <p:nvPr/>
          </p:nvCxnSpPr>
          <p:spPr>
            <a:xfrm rot="10800000">
              <a:off x="1700142" y="2379786"/>
              <a:ext cx="3014001" cy="587009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FF94C278-7FA4-C769-6DEC-83D1568A0F6F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7014973" y="2010508"/>
              <a:ext cx="360014" cy="616317"/>
            </a:xfrm>
            <a:prstGeom prst="curvedConnector4">
              <a:avLst>
                <a:gd name="adj1" fmla="val -63498"/>
                <a:gd name="adj2" fmla="val 79958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148C41F5-9CB1-0AC2-8A77-6FE1F777F73B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730388" y="852937"/>
              <a:ext cx="365612" cy="115757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B1446B-5C00-3D07-A868-25B7D8B29692}"/>
              </a:ext>
            </a:extLst>
          </p:cNvPr>
          <p:cNvSpPr txBox="1"/>
          <p:nvPr/>
        </p:nvSpPr>
        <p:spPr>
          <a:xfrm>
            <a:off x="1552773" y="2333144"/>
            <a:ext cx="20794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C#, F#, Python, R,</a:t>
            </a:r>
          </a:p>
          <a:p>
            <a:r>
              <a:rPr lang="en-US" dirty="0">
                <a:solidFill>
                  <a:schemeClr val="bg1"/>
                </a:solidFill>
              </a:rPr>
              <a:t>HTML, Mermaid,</a:t>
            </a:r>
          </a:p>
          <a:p>
            <a:r>
              <a:rPr lang="en-US" dirty="0">
                <a:solidFill>
                  <a:schemeClr val="bg1"/>
                </a:solidFill>
              </a:rPr>
              <a:t>PowerShell, JS,</a:t>
            </a:r>
          </a:p>
          <a:p>
            <a:r>
              <a:rPr lang="en-US" dirty="0">
                <a:solidFill>
                  <a:schemeClr val="bg1"/>
                </a:solidFill>
              </a:rPr>
              <a:t>KQL, SQL, HTML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More kernels easy:</a:t>
            </a:r>
          </a:p>
          <a:p>
            <a:r>
              <a:rPr lang="en-US" dirty="0">
                <a:solidFill>
                  <a:schemeClr val="bg1"/>
                </a:solidFill>
              </a:rPr>
              <a:t>   AI engineering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MSBuild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binlog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9CEE3A-408B-FA37-AEF4-7A2D6E517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70141" y="2333144"/>
            <a:ext cx="0" cy="24407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A3CA4A-AB0D-D96B-67C3-7A856B375C39}"/>
              </a:ext>
            </a:extLst>
          </p:cNvPr>
          <p:cNvSpPr txBox="1"/>
          <p:nvPr/>
        </p:nvSpPr>
        <p:spPr>
          <a:xfrm>
            <a:off x="3727917" y="3164140"/>
            <a:ext cx="2755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Flexible compute location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(Local or remote)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B81E7D-8DDD-3CCE-09C5-A7FEF3A84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28117" y="2333144"/>
            <a:ext cx="0" cy="24407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C64B24-6371-D466-872B-C8490C2FEB2E}"/>
              </a:ext>
            </a:extLst>
          </p:cNvPr>
          <p:cNvSpPr txBox="1"/>
          <p:nvPr/>
        </p:nvSpPr>
        <p:spPr>
          <a:xfrm>
            <a:off x="6492641" y="2602308"/>
            <a:ext cx="23585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Message based: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Interceptable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Replayable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Idempotent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Multiple transports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Parallel/</a:t>
            </a:r>
            <a:r>
              <a:rPr lang="en-US" dirty="0" err="1">
                <a:solidFill>
                  <a:schemeClr val="bg1"/>
                </a:solidFill>
              </a:rPr>
              <a:t>partion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05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8D5F94-01B7-F5AF-2F0C-F9693557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4243"/>
          </a:xfrm>
        </p:spPr>
        <p:txBody>
          <a:bodyPr/>
          <a:lstStyle/>
          <a:p>
            <a:r>
              <a:rPr lang="en-US" dirty="0"/>
              <a:t>Control execution location – Try .NET</a:t>
            </a:r>
          </a:p>
        </p:txBody>
      </p:sp>
      <p:pic>
        <p:nvPicPr>
          <p:cNvPr id="8" name="Graphic 7" descr="Programmer female with solid fill">
            <a:extLst>
              <a:ext uri="{FF2B5EF4-FFF2-40B4-BE49-F238E27FC236}">
                <a16:creationId xmlns:a16="http://schemas.microsoft.com/office/drawing/2014/main" id="{717A11F3-AF2A-A02D-197B-AC28F5F1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6219" y="2137013"/>
            <a:ext cx="2227812" cy="2227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2B35F-3B85-7808-BF5F-63456FEE35EF}"/>
              </a:ext>
            </a:extLst>
          </p:cNvPr>
          <p:cNvSpPr txBox="1"/>
          <p:nvPr/>
        </p:nvSpPr>
        <p:spPr>
          <a:xfrm>
            <a:off x="653297" y="2918694"/>
            <a:ext cx="23441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 does not install .NET</a:t>
            </a:r>
          </a:p>
        </p:txBody>
      </p:sp>
      <p:sp>
        <p:nvSpPr>
          <p:cNvPr id="9" name="Arrow: Curved Left 8" descr="Arrow from programmer to the Try .NET service marked as sending text to the service">
            <a:extLst>
              <a:ext uri="{FF2B5EF4-FFF2-40B4-BE49-F238E27FC236}">
                <a16:creationId xmlns:a16="http://schemas.microsoft.com/office/drawing/2014/main" id="{16DDA2A7-1139-3014-00F2-CA2581124FF1}"/>
              </a:ext>
            </a:extLst>
          </p:cNvPr>
          <p:cNvSpPr/>
          <p:nvPr/>
        </p:nvSpPr>
        <p:spPr>
          <a:xfrm rot="16200000">
            <a:off x="5735783" y="-700827"/>
            <a:ext cx="775855" cy="505414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25371-2ED3-1342-A7EE-49C852B6DC68}"/>
              </a:ext>
            </a:extLst>
          </p:cNvPr>
          <p:cNvSpPr txBox="1"/>
          <p:nvPr/>
        </p:nvSpPr>
        <p:spPr>
          <a:xfrm>
            <a:off x="5823303" y="1591870"/>
            <a:ext cx="57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3B9C90-EC97-6747-D33E-95C878D1EA29}"/>
              </a:ext>
            </a:extLst>
          </p:cNvPr>
          <p:cNvSpPr/>
          <p:nvPr/>
        </p:nvSpPr>
        <p:spPr>
          <a:xfrm>
            <a:off x="6866953" y="2620111"/>
            <a:ext cx="2775811" cy="1551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Try .NET service compiles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41A268-42E2-32A7-2DA7-A43ADA374D82}"/>
              </a:ext>
            </a:extLst>
          </p:cNvPr>
          <p:cNvSpPr txBox="1"/>
          <p:nvPr/>
        </p:nvSpPr>
        <p:spPr>
          <a:xfrm>
            <a:off x="9813174" y="2736502"/>
            <a:ext cx="1880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Compute resources controlled</a:t>
            </a:r>
          </a:p>
        </p:txBody>
      </p:sp>
      <p:sp>
        <p:nvSpPr>
          <p:cNvPr id="11" name="Arrow: Curved Left 10" descr="Arrow from Try .NET service back to the programmer marked as sending WASM back">
            <a:extLst>
              <a:ext uri="{FF2B5EF4-FFF2-40B4-BE49-F238E27FC236}">
                <a16:creationId xmlns:a16="http://schemas.microsoft.com/office/drawing/2014/main" id="{D5CC7754-A987-2EA8-5826-3BBD3B86041F}"/>
              </a:ext>
            </a:extLst>
          </p:cNvPr>
          <p:cNvSpPr/>
          <p:nvPr/>
        </p:nvSpPr>
        <p:spPr>
          <a:xfrm rot="5400000">
            <a:off x="5762106" y="2464507"/>
            <a:ext cx="775855" cy="500149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14F59-228A-3EA0-DF77-84E4D24D9544}"/>
              </a:ext>
            </a:extLst>
          </p:cNvPr>
          <p:cNvSpPr txBox="1"/>
          <p:nvPr/>
        </p:nvSpPr>
        <p:spPr>
          <a:xfrm>
            <a:off x="3348409" y="4983850"/>
            <a:ext cx="5397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WASM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E4E71-1374-595D-AA9F-F6447FBB489B}"/>
              </a:ext>
            </a:extLst>
          </p:cNvPr>
          <p:cNvSpPr txBox="1"/>
          <p:nvPr/>
        </p:nvSpPr>
        <p:spPr>
          <a:xfrm>
            <a:off x="576349" y="5787541"/>
            <a:ext cx="601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Also…work can be moved around within the topology easily</a:t>
            </a:r>
          </a:p>
        </p:txBody>
      </p:sp>
    </p:spTree>
    <p:extLst>
      <p:ext uri="{BB962C8B-B14F-4D97-AF65-F5344CB8AC3E}">
        <p14:creationId xmlns:p14="http://schemas.microsoft.com/office/powerpoint/2010/main" val="403533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376ED7D-302B-D451-9330-862F9C76221C}"/>
              </a:ext>
            </a:extLst>
          </p:cNvPr>
          <p:cNvGrpSpPr/>
          <p:nvPr/>
        </p:nvGrpSpPr>
        <p:grpSpPr>
          <a:xfrm>
            <a:off x="1742822" y="3149790"/>
            <a:ext cx="9567911" cy="3119754"/>
            <a:chOff x="969818" y="3239479"/>
            <a:chExt cx="9567911" cy="3119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8CA813-0B0E-8BC1-C35C-C57FE07162BE}"/>
                </a:ext>
              </a:extLst>
            </p:cNvPr>
            <p:cNvSpPr txBox="1"/>
            <p:nvPr/>
          </p:nvSpPr>
          <p:spPr>
            <a:xfrm>
              <a:off x="969818" y="3239479"/>
              <a:ext cx="42925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Starts with a clear idea of the question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A86187B-C0ED-D20D-793E-ED746D914309}"/>
                </a:ext>
              </a:extLst>
            </p:cNvPr>
            <p:cNvGrpSpPr/>
            <p:nvPr/>
          </p:nvGrpSpPr>
          <p:grpSpPr>
            <a:xfrm>
              <a:off x="2707178" y="3794760"/>
              <a:ext cx="7442662" cy="1746176"/>
              <a:chOff x="2707178" y="3794760"/>
              <a:chExt cx="7442662" cy="174617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976C6A5-9EF4-7495-2483-D6FEC71D79DC}"/>
                  </a:ext>
                </a:extLst>
              </p:cNvPr>
              <p:cNvSpPr/>
              <p:nvPr/>
            </p:nvSpPr>
            <p:spPr>
              <a:xfrm>
                <a:off x="2707178" y="3794760"/>
                <a:ext cx="1618211" cy="61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Ask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8DBF931-542A-CE19-6919-2C145C716020}"/>
                  </a:ext>
                </a:extLst>
              </p:cNvPr>
              <p:cNvSpPr/>
              <p:nvPr/>
            </p:nvSpPr>
            <p:spPr>
              <a:xfrm>
                <a:off x="4444538" y="4618223"/>
                <a:ext cx="1618211" cy="61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Observe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456DFB3-06F0-C8E3-DEFF-867083D3FD24}"/>
                  </a:ext>
                </a:extLst>
              </p:cNvPr>
              <p:cNvSpPr/>
              <p:nvPr/>
            </p:nvSpPr>
            <p:spPr>
              <a:xfrm>
                <a:off x="6474961" y="3948751"/>
                <a:ext cx="1618211" cy="61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Visualize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3F273D2-8911-63F8-7805-860734EF06E3}"/>
                  </a:ext>
                </a:extLst>
              </p:cNvPr>
              <p:cNvSpPr/>
              <p:nvPr/>
            </p:nvSpPr>
            <p:spPr>
              <a:xfrm>
                <a:off x="8437419" y="4925794"/>
                <a:ext cx="1712421" cy="61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Conclude</a:t>
                </a:r>
              </a:p>
            </p:txBody>
          </p:sp>
          <p:cxnSp>
            <p:nvCxnSpPr>
              <p:cNvPr id="28" name="Connector: Curved 27">
                <a:extLst>
                  <a:ext uri="{FF2B5EF4-FFF2-40B4-BE49-F238E27FC236}">
                    <a16:creationId xmlns:a16="http://schemas.microsoft.com/office/drawing/2014/main" id="{B4CD06B9-E134-572E-48EB-78146A1905A5}"/>
                  </a:ext>
                </a:extLst>
              </p:cNvPr>
              <p:cNvCxnSpPr>
                <a:stCxn id="22" idx="4"/>
                <a:endCxn id="23" idx="2"/>
              </p:cNvCxnSpPr>
              <p:nvPr/>
            </p:nvCxnSpPr>
            <p:spPr>
              <a:xfrm rot="16200000" flipH="1">
                <a:off x="3722465" y="4203721"/>
                <a:ext cx="515892" cy="928254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Curved 29">
                <a:extLst>
                  <a:ext uri="{FF2B5EF4-FFF2-40B4-BE49-F238E27FC236}">
                    <a16:creationId xmlns:a16="http://schemas.microsoft.com/office/drawing/2014/main" id="{5CAC2F4A-330A-DC1A-6B4A-0225BCF45BD6}"/>
                  </a:ext>
                </a:extLst>
              </p:cNvPr>
              <p:cNvCxnSpPr>
                <a:stCxn id="22" idx="3"/>
                <a:endCxn id="23" idx="3"/>
              </p:cNvCxnSpPr>
              <p:nvPr/>
            </p:nvCxnSpPr>
            <p:spPr>
              <a:xfrm rot="16200000" flipH="1">
                <a:off x="3401109" y="3862868"/>
                <a:ext cx="823463" cy="1737360"/>
              </a:xfrm>
              <a:prstGeom prst="curvedConnector3">
                <a:avLst>
                  <a:gd name="adj1" fmla="val 138701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Curved 30">
                <a:extLst>
                  <a:ext uri="{FF2B5EF4-FFF2-40B4-BE49-F238E27FC236}">
                    <a16:creationId xmlns:a16="http://schemas.microsoft.com/office/drawing/2014/main" id="{1492E215-B0EF-535A-C2E9-3DF1885FE381}"/>
                  </a:ext>
                </a:extLst>
              </p:cNvPr>
              <p:cNvCxnSpPr>
                <a:cxnSpLocks/>
                <a:stCxn id="23" idx="7"/>
              </p:cNvCxnSpPr>
              <p:nvPr/>
            </p:nvCxnSpPr>
            <p:spPr>
              <a:xfrm rot="5400000" flipH="1" flipV="1">
                <a:off x="5890417" y="4179846"/>
                <a:ext cx="463812" cy="593112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Curved 31">
                <a:extLst>
                  <a:ext uri="{FF2B5EF4-FFF2-40B4-BE49-F238E27FC236}">
                    <a16:creationId xmlns:a16="http://schemas.microsoft.com/office/drawing/2014/main" id="{6E4FA629-E362-F65E-5F19-C54CAEA5EAAC}"/>
                  </a:ext>
                </a:extLst>
              </p:cNvPr>
              <p:cNvCxnSpPr>
                <a:cxnSpLocks/>
                <a:stCxn id="23" idx="0"/>
                <a:endCxn id="22" idx="6"/>
              </p:cNvCxnSpPr>
              <p:nvPr/>
            </p:nvCxnSpPr>
            <p:spPr>
              <a:xfrm rot="16200000" flipV="1">
                <a:off x="4531571" y="3896149"/>
                <a:ext cx="515892" cy="928255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Curved 32">
                <a:extLst>
                  <a:ext uri="{FF2B5EF4-FFF2-40B4-BE49-F238E27FC236}">
                    <a16:creationId xmlns:a16="http://schemas.microsoft.com/office/drawing/2014/main" id="{ECFC52B3-86ED-7E41-5B77-E8FA90A12EFF}"/>
                  </a:ext>
                </a:extLst>
              </p:cNvPr>
              <p:cNvCxnSpPr>
                <a:cxnSpLocks/>
                <a:stCxn id="23" idx="1"/>
                <a:endCxn id="22" idx="5"/>
              </p:cNvCxnSpPr>
              <p:nvPr/>
            </p:nvCxnSpPr>
            <p:spPr>
              <a:xfrm rot="16200000" flipV="1">
                <a:off x="4190719" y="4217506"/>
                <a:ext cx="388491" cy="593113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Curved 39">
                <a:extLst>
                  <a:ext uri="{FF2B5EF4-FFF2-40B4-BE49-F238E27FC236}">
                    <a16:creationId xmlns:a16="http://schemas.microsoft.com/office/drawing/2014/main" id="{EA00C325-2BEA-378F-4EF8-48B3826DFB6F}"/>
                  </a:ext>
                </a:extLst>
              </p:cNvPr>
              <p:cNvCxnSpPr>
                <a:cxnSpLocks/>
                <a:stCxn id="23" idx="6"/>
                <a:endCxn id="24" idx="3"/>
              </p:cNvCxnSpPr>
              <p:nvPr/>
            </p:nvCxnSpPr>
            <p:spPr>
              <a:xfrm flipV="1">
                <a:off x="6062749" y="4473808"/>
                <a:ext cx="649194" cy="45198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or: Curved 40">
                <a:extLst>
                  <a:ext uri="{FF2B5EF4-FFF2-40B4-BE49-F238E27FC236}">
                    <a16:creationId xmlns:a16="http://schemas.microsoft.com/office/drawing/2014/main" id="{D74BF3AE-8A1C-E2FD-DE0A-048A3B6683A7}"/>
                  </a:ext>
                </a:extLst>
              </p:cNvPr>
              <p:cNvCxnSpPr>
                <a:cxnSpLocks/>
                <a:stCxn id="22" idx="2"/>
                <a:endCxn id="23" idx="4"/>
              </p:cNvCxnSpPr>
              <p:nvPr/>
            </p:nvCxnSpPr>
            <p:spPr>
              <a:xfrm rot="10800000" flipH="1" flipV="1">
                <a:off x="2707178" y="4102331"/>
                <a:ext cx="2546466" cy="1131034"/>
              </a:xfrm>
              <a:prstGeom prst="curvedConnector4">
                <a:avLst>
                  <a:gd name="adj1" fmla="val -2448"/>
                  <a:gd name="adj2" fmla="val 15696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2518107D-5096-9E8C-8888-252B8E388215}"/>
                  </a:ext>
                </a:extLst>
              </p:cNvPr>
              <p:cNvCxnSpPr>
                <a:cxnSpLocks/>
                <a:stCxn id="23" idx="5"/>
                <a:endCxn id="25" idx="2"/>
              </p:cNvCxnSpPr>
              <p:nvPr/>
            </p:nvCxnSpPr>
            <p:spPr>
              <a:xfrm rot="16200000" flipH="1">
                <a:off x="7086551" y="3882496"/>
                <a:ext cx="90085" cy="2611652"/>
              </a:xfrm>
              <a:prstGeom prst="curvedConnector4">
                <a:avLst>
                  <a:gd name="adj1" fmla="val 253760"/>
                  <a:gd name="adj2" fmla="val 54537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8819D4-DD9F-8A60-7E46-EE449F02A9B4}"/>
                </a:ext>
              </a:extLst>
            </p:cNvPr>
            <p:cNvSpPr txBox="1"/>
            <p:nvPr/>
          </p:nvSpPr>
          <p:spPr>
            <a:xfrm>
              <a:off x="1654271" y="5989901"/>
              <a:ext cx="8883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“Going somewhere else” for next step means deciding on next tool as well as next action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EDE705-FF68-4ABD-474B-5AF4AA7D596E}"/>
              </a:ext>
            </a:extLst>
          </p:cNvPr>
          <p:cNvGrpSpPr/>
          <p:nvPr/>
        </p:nvGrpSpPr>
        <p:grpSpPr>
          <a:xfrm>
            <a:off x="1742822" y="819042"/>
            <a:ext cx="9763378" cy="1667262"/>
            <a:chOff x="969818" y="1228100"/>
            <a:chExt cx="9763378" cy="16672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7B71FF-7011-5962-E972-B8BF05A96D7E}"/>
                </a:ext>
              </a:extLst>
            </p:cNvPr>
            <p:cNvSpPr txBox="1"/>
            <p:nvPr/>
          </p:nvSpPr>
          <p:spPr>
            <a:xfrm>
              <a:off x="969818" y="2526030"/>
              <a:ext cx="9763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These are fairly discrete steps where it is reasonable to “go somewhere else” to take the next step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E06C62-34C6-6E7C-B9C0-160387006F4A}"/>
                </a:ext>
              </a:extLst>
            </p:cNvPr>
            <p:cNvGrpSpPr/>
            <p:nvPr/>
          </p:nvGrpSpPr>
          <p:grpSpPr>
            <a:xfrm>
              <a:off x="1248342" y="1758246"/>
              <a:ext cx="7387244" cy="641144"/>
              <a:chOff x="1248342" y="1303814"/>
              <a:chExt cx="7387244" cy="641144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8738E35-64D2-686A-875E-F00B0DA833CB}"/>
                  </a:ext>
                </a:extLst>
              </p:cNvPr>
              <p:cNvSpPr/>
              <p:nvPr/>
            </p:nvSpPr>
            <p:spPr>
              <a:xfrm>
                <a:off x="1248342" y="1303814"/>
                <a:ext cx="1618211" cy="61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Design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18719DB-AC4E-F27C-98BC-D0972E42A68B}"/>
                  </a:ext>
                </a:extLst>
              </p:cNvPr>
              <p:cNvSpPr/>
              <p:nvPr/>
            </p:nvSpPr>
            <p:spPr>
              <a:xfrm>
                <a:off x="3171353" y="1329816"/>
                <a:ext cx="1618211" cy="61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Build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06D04FF-6E8E-C6EF-F484-8D6BE0DDB2FE}"/>
                  </a:ext>
                </a:extLst>
              </p:cNvPr>
              <p:cNvSpPr/>
              <p:nvPr/>
            </p:nvSpPr>
            <p:spPr>
              <a:xfrm>
                <a:off x="5094364" y="1329816"/>
                <a:ext cx="1618211" cy="61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D4DC3D-2422-5DEA-83C9-5D6997372357}"/>
                  </a:ext>
                </a:extLst>
              </p:cNvPr>
              <p:cNvSpPr/>
              <p:nvPr/>
            </p:nvSpPr>
            <p:spPr>
              <a:xfrm>
                <a:off x="7017375" y="1329816"/>
                <a:ext cx="1618211" cy="61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Deploy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202F23A-AFD6-BB4E-A0C6-0A73B3EEE18F}"/>
                  </a:ext>
                </a:extLst>
              </p:cNvPr>
              <p:cNvCxnSpPr>
                <a:cxnSpLocks/>
                <a:stCxn id="3" idx="6"/>
              </p:cNvCxnSpPr>
              <p:nvPr/>
            </p:nvCxnSpPr>
            <p:spPr>
              <a:xfrm>
                <a:off x="2866553" y="1611385"/>
                <a:ext cx="304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60A979B-8398-9171-9A3E-93DEDFD5B70B}"/>
                  </a:ext>
                </a:extLst>
              </p:cNvPr>
              <p:cNvCxnSpPr>
                <a:stCxn id="4" idx="6"/>
                <a:endCxn id="5" idx="2"/>
              </p:cNvCxnSpPr>
              <p:nvPr/>
            </p:nvCxnSpPr>
            <p:spPr>
              <a:xfrm>
                <a:off x="4789564" y="1637387"/>
                <a:ext cx="304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BB7F0DD-DEFB-2734-CC7D-D3E02C3B822B}"/>
                  </a:ext>
                </a:extLst>
              </p:cNvPr>
              <p:cNvCxnSpPr>
                <a:stCxn id="5" idx="6"/>
                <a:endCxn id="6" idx="2"/>
              </p:cNvCxnSpPr>
              <p:nvPr/>
            </p:nvCxnSpPr>
            <p:spPr>
              <a:xfrm>
                <a:off x="6712575" y="1637387"/>
                <a:ext cx="3048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183CB5-A2EF-7E46-E5ED-2B0512DCA37A}"/>
                </a:ext>
              </a:extLst>
            </p:cNvPr>
            <p:cNvSpPr txBox="1"/>
            <p:nvPr/>
          </p:nvSpPr>
          <p:spPr>
            <a:xfrm>
              <a:off x="969818" y="1228100"/>
              <a:ext cx="4228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Starts with a clear idea of the solution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0E05B1-BB32-5A3E-A41E-82B375C0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5891" y="2564500"/>
            <a:ext cx="104629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341D6C-1D48-DD6F-8704-ABB4F19E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8589"/>
            <a:ext cx="3639589" cy="805092"/>
          </a:xfrm>
        </p:spPr>
        <p:txBody>
          <a:bodyPr>
            <a:normAutofit/>
          </a:bodyPr>
          <a:lstStyle/>
          <a:p>
            <a:r>
              <a:rPr lang="en-US" sz="3600" dirty="0"/>
              <a:t>Development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80CBDC-0A69-111F-1BF7-8FFFDCC3E116}"/>
              </a:ext>
            </a:extLst>
          </p:cNvPr>
          <p:cNvSpPr txBox="1">
            <a:spLocks/>
          </p:cNvSpPr>
          <p:nvPr/>
        </p:nvSpPr>
        <p:spPr>
          <a:xfrm>
            <a:off x="685800" y="2564500"/>
            <a:ext cx="10515600" cy="80509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tx2">
                    <a:lumMod val="5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3600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90287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ec_x0020_Status xmlns="569b343d-e775-480b-9b2b-6a6986deb9b0">Draft</Spec_x0020_Status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OneNoteFluid_FileOrder xmlns="569b343d-e775-480b-9b2b-6a6986deb9b0" xsi:nil="true"/>
    <_ip_UnifiedCompliancePolicyProperties xmlns="http://schemas.microsoft.com/sharepoint/v3" xsi:nil="true"/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CF3F17-8ADF-4F2F-8D4D-CF5886C646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6601CE-2AB4-4A6A-8C9C-235D32DC5F8A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569b343d-e775-480b-9b2b-6a6986deb9b0"/>
    <ds:schemaRef ds:uri="http://schemas.microsoft.com/office/infopath/2007/PartnerControls"/>
    <ds:schemaRef ds:uri="http://purl.org/dc/dcmitype/"/>
    <ds:schemaRef ds:uri="http://purl.org/dc/terms/"/>
    <ds:schemaRef ds:uri="230e9df3-be65-4c73-a93b-d1236ebd677e"/>
    <ds:schemaRef ds:uri="11245976-3b4d-4794-a754-317688483df2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8D334D0-2FC6-4A62-83E1-FFA2A9CDFA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899</TotalTime>
  <Words>1193</Words>
  <Application>Microsoft Office PowerPoint</Application>
  <PresentationFormat>Widescreen</PresentationFormat>
  <Paragraphs>235</Paragraphs>
  <Slides>30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Roboto</vt:lpstr>
      <vt:lpstr>Space Grotesk Medium</vt:lpstr>
      <vt:lpstr>Aptos</vt:lpstr>
      <vt:lpstr>Arial</vt:lpstr>
      <vt:lpstr>Wingdings 3</vt:lpstr>
      <vt:lpstr>Consolas</vt:lpstr>
      <vt:lpstr>Circular Bold</vt:lpstr>
      <vt:lpstr>Calibri</vt:lpstr>
      <vt:lpstr>Open Sans</vt:lpstr>
      <vt:lpstr>1_Office Theme</vt:lpstr>
      <vt:lpstr>Polyglot Notebooks and .NET Interactive for Developers </vt:lpstr>
      <vt:lpstr>Literate Programming https://en.wikipedia.org/wiki/Literate_programming</vt:lpstr>
      <vt:lpstr>Interactivity is not new</vt:lpstr>
      <vt:lpstr>Why interactivity?</vt:lpstr>
      <vt:lpstr>One stop shop</vt:lpstr>
      <vt:lpstr>Knowledge transfer</vt:lpstr>
      <vt:lpstr>Submission/kernel in Polyglot Notebook provides distributed processing</vt:lpstr>
      <vt:lpstr>Control execution location – Try .NET</vt:lpstr>
      <vt:lpstr>Development</vt:lpstr>
      <vt:lpstr>How do they differ?</vt:lpstr>
      <vt:lpstr>Consider performance of an implementation</vt:lpstr>
      <vt:lpstr>Interactivity is more than notebooks (and cells are not always best Ux)</vt:lpstr>
      <vt:lpstr>Implications</vt:lpstr>
      <vt:lpstr>Interactive anatomy</vt:lpstr>
      <vt:lpstr>Interactive anatomy</vt:lpstr>
      <vt:lpstr>UI approaches to interactive</vt:lpstr>
      <vt:lpstr>What is a “notebook”?</vt:lpstr>
      <vt:lpstr>What is “Polyglot Notebooks”?</vt:lpstr>
      <vt:lpstr>Layout of VS Code Notebooks</vt:lpstr>
      <vt:lpstr>What is the “.NET Interactive Engine”</vt:lpstr>
      <vt:lpstr>What is a kernel?</vt:lpstr>
      <vt:lpstr>What can you do with .NET Interactive?</vt:lpstr>
      <vt:lpstr>Demo - Overview</vt:lpstr>
      <vt:lpstr>Showcase–DevOps Good walk through of PowerShell notebooks</vt:lpstr>
      <vt:lpstr>Showcase–CPU diagnostic</vt:lpstr>
      <vt:lpstr>Showcase–Learning Open AI AI lends itself to exploration Set of notebooks to teach and extend</vt:lpstr>
      <vt:lpstr>Demo – Let’s collaborate</vt:lpstr>
      <vt:lpstr>.NET Interactive is a  natural tool for developers</vt:lpstr>
      <vt:lpstr>Please give us feedback   Issues in .NET Repo    Pings where you want interactivity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Kathleen Dollard</cp:lastModifiedBy>
  <cp:revision>15</cp:revision>
  <dcterms:created xsi:type="dcterms:W3CDTF">2023-09-13T17:25:02Z</dcterms:created>
  <dcterms:modified xsi:type="dcterms:W3CDTF">2023-12-11T13:57:11Z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0x01010022F88B0CCF1BBA489747F146E6B5E06D</vt:lpwstr>
  </property>
  <property fmtid="{D5CDD505-2E9C-101B-9397-08002B2CF9AE}" pid="10" name="MediaServiceImageTags">
    <vt:lpwstr/>
  </property>
</Properties>
</file>